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2" r:id="rId9"/>
    <p:sldId id="275" r:id="rId10"/>
    <p:sldId id="264" r:id="rId11"/>
    <p:sldId id="265" r:id="rId12"/>
    <p:sldId id="266" r:id="rId13"/>
    <p:sldId id="277" r:id="rId14"/>
    <p:sldId id="278" r:id="rId15"/>
    <p:sldId id="279" r:id="rId16"/>
    <p:sldId id="283" r:id="rId17"/>
    <p:sldId id="280" r:id="rId18"/>
    <p:sldId id="282" r:id="rId19"/>
    <p:sldId id="281" r:id="rId20"/>
    <p:sldId id="284" r:id="rId21"/>
    <p:sldId id="285" r:id="rId22"/>
    <p:sldId id="287" r:id="rId23"/>
    <p:sldId id="288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700"/>
    <a:srgbClr val="F7F7F7"/>
    <a:srgbClr val="031855"/>
    <a:srgbClr val="E29C00"/>
    <a:srgbClr val="00246C"/>
    <a:srgbClr val="FFD77D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text</c:v>
                </c:pt>
                <c:pt idx="1">
                  <c:v>text</c:v>
                </c:pt>
                <c:pt idx="2">
                  <c:v>text</c:v>
                </c:pt>
                <c:pt idx="3">
                  <c:v>text</c:v>
                </c:pt>
                <c:pt idx="4">
                  <c:v>text</c:v>
                </c:pt>
                <c:pt idx="5">
                  <c:v>text</c:v>
                </c:pt>
                <c:pt idx="6">
                  <c:v>text</c:v>
                </c:pt>
                <c:pt idx="7">
                  <c:v>text</c:v>
                </c:pt>
                <c:pt idx="8">
                  <c:v>text</c:v>
                </c:pt>
                <c:pt idx="9">
                  <c:v>text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5</c:v>
                </c:pt>
                <c:pt idx="3">
                  <c:v>6</c:v>
                </c:pt>
                <c:pt idx="4">
                  <c:v>4.5</c:v>
                </c:pt>
                <c:pt idx="5">
                  <c:v>7</c:v>
                </c:pt>
                <c:pt idx="6">
                  <c:v>8</c:v>
                </c:pt>
                <c:pt idx="7">
                  <c:v>7.2</c:v>
                </c:pt>
                <c:pt idx="8">
                  <c:v>9</c:v>
                </c:pt>
                <c:pt idx="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92-4C4A-A5AF-B04F8BECE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2854528"/>
        <c:axId val="393125248"/>
      </c:lineChart>
      <c:catAx>
        <c:axId val="392854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93125248"/>
        <c:crosses val="autoZero"/>
        <c:auto val="1"/>
        <c:lblAlgn val="ctr"/>
        <c:lblOffset val="100"/>
        <c:noMultiLvlLbl val="0"/>
      </c:catAx>
      <c:valAx>
        <c:axId val="39312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rgbClr val="FF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285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CC34365-6FDF-405C-BC52-5112FBC9F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21F84E-70A6-42D7-BB66-8B3E990ED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DF7BC-F84A-4FA3-BA80-21C19012F96F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F44E4B-20C8-4503-A31D-49B27A90F9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81AD0-757F-4A7C-9D1C-87A9ACEB97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AA99A-4D44-46C8-8920-557AE2E9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98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AAE5ADC-7A69-4D20-8851-D8749CF475F8}"/>
              </a:ext>
            </a:extLst>
          </p:cNvPr>
          <p:cNvSpPr/>
          <p:nvPr userDrawn="1"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rgbClr val="F5A700"/>
          </a:solidFill>
          <a:ln>
            <a:solidFill>
              <a:srgbClr val="F5A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그림 25" descr="실외, 도로, 사람, 오토바이이(가) 표시된 사진&#10;&#10;자동 생성된 설명">
            <a:extLst>
              <a:ext uri="{FF2B5EF4-FFF2-40B4-BE49-F238E27FC236}">
                <a16:creationId xmlns:a16="http://schemas.microsoft.com/office/drawing/2014/main" id="{9596C555-79C8-473E-A4F6-DDACAF89B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6" r="9126"/>
          <a:stretch/>
        </p:blipFill>
        <p:spPr>
          <a:xfrm>
            <a:off x="6794500" y="0"/>
            <a:ext cx="5397500" cy="685799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BBB83-9D4D-44D3-A094-690DB86EB375}"/>
              </a:ext>
            </a:extLst>
          </p:cNvPr>
          <p:cNvSpPr/>
          <p:nvPr userDrawn="1"/>
        </p:nvSpPr>
        <p:spPr>
          <a:xfrm>
            <a:off x="6096000" y="-10"/>
            <a:ext cx="6096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96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외, 도로, 사람, 오토바이이(가) 표시된 사진&#10;&#10;자동 생성된 설명">
            <a:extLst>
              <a:ext uri="{FF2B5EF4-FFF2-40B4-BE49-F238E27FC236}">
                <a16:creationId xmlns:a16="http://schemas.microsoft.com/office/drawing/2014/main" id="{3E77462E-DAFB-4B33-9F46-12955D6D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43F7932-B6BF-454D-B752-09D619DF5DF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A80F81-2814-4D18-8D11-B5D43A5BBC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514C8D-3CDF-4025-9B7E-8A2CA045940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9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43F7932-B6BF-454D-B752-09D619DF5DF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A80F81-2814-4D18-8D11-B5D43A5BBC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514C8D-3CDF-4025-9B7E-8A2CA045940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FDF25-72FD-406F-BAC3-74625D09A3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루엣, 실외, 남자, 일몰이(가) 표시된 사진&#10;&#10;자동 생성된 설명">
            <a:extLst>
              <a:ext uri="{FF2B5EF4-FFF2-40B4-BE49-F238E27FC236}">
                <a16:creationId xmlns:a16="http://schemas.microsoft.com/office/drawing/2014/main" id="{E04AAF72-BB6C-4030-9953-83F73D877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2" b="65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6865F2-A9C5-477D-863A-C4A3B736CB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8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E337A-3A94-4D0A-B5E4-9654D31070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6" y="276168"/>
            <a:ext cx="772580" cy="7725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35C344-1179-41E5-920C-660AD7575CD8}"/>
              </a:ext>
            </a:extLst>
          </p:cNvPr>
          <p:cNvSpPr/>
          <p:nvPr userDrawn="1"/>
        </p:nvSpPr>
        <p:spPr>
          <a:xfrm>
            <a:off x="130632" y="163320"/>
            <a:ext cx="97968" cy="998276"/>
          </a:xfrm>
          <a:prstGeom prst="rect">
            <a:avLst/>
          </a:prstGeom>
          <a:solidFill>
            <a:srgbClr val="F5A700"/>
          </a:solidFill>
          <a:ln>
            <a:solidFill>
              <a:srgbClr val="F5A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C3F782-BBDF-42A4-B292-568486BB015B}"/>
              </a:ext>
            </a:extLst>
          </p:cNvPr>
          <p:cNvCxnSpPr>
            <a:cxnSpLocks/>
          </p:cNvCxnSpPr>
          <p:nvPr userDrawn="1"/>
        </p:nvCxnSpPr>
        <p:spPr>
          <a:xfrm>
            <a:off x="130632" y="1161596"/>
            <a:ext cx="11952511" cy="0"/>
          </a:xfrm>
          <a:prstGeom prst="line">
            <a:avLst/>
          </a:prstGeom>
          <a:ln>
            <a:solidFill>
              <a:srgbClr val="F5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2C44294-DCE1-4C9F-B7A7-EDF4B4C5AA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9" y="5999844"/>
            <a:ext cx="2153665" cy="749296"/>
          </a:xfrm>
          <a:prstGeom prst="rect">
            <a:avLst/>
          </a:prstGeom>
        </p:spPr>
      </p:pic>
      <p:sp>
        <p:nvSpPr>
          <p:cNvPr id="19" name="제목 18">
            <a:extLst>
              <a:ext uri="{FF2B5EF4-FFF2-40B4-BE49-F238E27FC236}">
                <a16:creationId xmlns:a16="http://schemas.microsoft.com/office/drawing/2014/main" id="{59F3DD3B-9A5A-4E21-99BC-BB2A93560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2" y="163320"/>
            <a:ext cx="10515600" cy="998276"/>
          </a:xfrm>
        </p:spPr>
        <p:txBody>
          <a:bodyPr/>
          <a:lstStyle>
            <a:lvl1pPr>
              <a:defRPr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7933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CE8D14-BDBE-47D9-9974-78783DED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8EDE1-F3C0-4FDE-B9BB-240773F85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D7E47-8DD9-42DB-8E32-5F81798B1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8095-A77B-40D6-9F89-A9042CB1EB4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CCB56-739C-4302-BB40-5AFD80399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64310-AAFC-422E-A775-C6018E299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40C22-4C22-445A-B32E-B17E0158FA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0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  <p:sldLayoutId id="2147483652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kim672772.pythonanywhere.com/fordisapp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E085941-BEB0-4DA5-B185-F66892613B86}"/>
              </a:ext>
            </a:extLst>
          </p:cNvPr>
          <p:cNvSpPr txBox="1">
            <a:spLocks/>
          </p:cNvSpPr>
          <p:nvPr/>
        </p:nvSpPr>
        <p:spPr>
          <a:xfrm>
            <a:off x="477980" y="2972146"/>
            <a:ext cx="5209755" cy="1466587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헬퍼스</a:t>
            </a:r>
            <a:r>
              <a:rPr lang="en-US" altLang="ko-KR" sz="4000" dirty="0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(HELP US)</a:t>
            </a:r>
            <a:endParaRPr lang="ko-KR" altLang="en-US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2CE37621-3B6E-40B5-93E8-B91F1A09A34E}"/>
              </a:ext>
            </a:extLst>
          </p:cNvPr>
          <p:cNvSpPr txBox="1">
            <a:spLocks/>
          </p:cNvSpPr>
          <p:nvPr/>
        </p:nvSpPr>
        <p:spPr>
          <a:xfrm>
            <a:off x="477980" y="4881628"/>
            <a:ext cx="4712585" cy="62785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[4</a:t>
            </a:r>
            <a:r>
              <a:rPr lang="ko-KR" altLang="en-US" sz="2000" b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차</a:t>
            </a:r>
            <a:r>
              <a:rPr lang="en-US" altLang="ko-KR" sz="2000" b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] </a:t>
            </a:r>
            <a:r>
              <a:rPr lang="ko-KR" altLang="en-US" sz="2000" b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융복합 프로젝트형 빅데이터 분석 서비스 개발</a:t>
            </a:r>
            <a:endParaRPr lang="en-US" altLang="ko-KR" sz="2000" b="1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000" b="1"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인터페이스 개발 프로젝트</a:t>
            </a:r>
            <a:endParaRPr lang="en-US" altLang="ko-KR" sz="2000" b="1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7C892A3-0177-4083-99A4-261D9566249F}"/>
              </a:ext>
            </a:extLst>
          </p:cNvPr>
          <p:cNvSpPr txBox="1">
            <a:spLocks/>
          </p:cNvSpPr>
          <p:nvPr/>
        </p:nvSpPr>
        <p:spPr>
          <a:xfrm>
            <a:off x="578652" y="4758402"/>
            <a:ext cx="5109083" cy="6278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[4</a:t>
            </a:r>
            <a:r>
              <a:rPr lang="ko-KR" altLang="en-US" sz="1600" b="1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차</a:t>
            </a:r>
            <a:r>
              <a:rPr lang="en-US" altLang="ko-KR" sz="1600" b="1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] </a:t>
            </a:r>
            <a:r>
              <a:rPr lang="ko-KR" altLang="en-US" sz="1600" b="1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융복합 프로젝트형 빅데이터 분석 서비스 개발</a:t>
            </a:r>
            <a:endParaRPr lang="en-US" altLang="ko-KR" sz="1600" b="1" dirty="0"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  <a:p>
            <a:r>
              <a:rPr lang="ko-KR" altLang="en-US" sz="1600" b="1" dirty="0"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인터페이스 개발 프로젝트</a:t>
            </a:r>
            <a:endParaRPr lang="en-US" altLang="ko-KR" sz="1600" b="1" dirty="0"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  <a:p>
            <a:endParaRPr lang="ko-KR" altLang="en-US" sz="1400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3A52A-09C3-4E83-91CA-90056189F9B5}"/>
              </a:ext>
            </a:extLst>
          </p:cNvPr>
          <p:cNvSpPr txBox="1"/>
          <p:nvPr/>
        </p:nvSpPr>
        <p:spPr>
          <a:xfrm>
            <a:off x="578651" y="3091862"/>
            <a:ext cx="34401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헬퍼스</a:t>
            </a:r>
            <a:endParaRPr lang="ko-KR" altLang="en-US" sz="8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728B53-6DAF-4AAC-BD50-6E56FCCE0E0B}"/>
              </a:ext>
            </a:extLst>
          </p:cNvPr>
          <p:cNvCxnSpPr>
            <a:cxnSpLocks/>
          </p:cNvCxnSpPr>
          <p:nvPr/>
        </p:nvCxnSpPr>
        <p:spPr>
          <a:xfrm>
            <a:off x="578652" y="4529668"/>
            <a:ext cx="5261195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E25358-5EFD-407A-A485-C31D6254A735}"/>
              </a:ext>
            </a:extLst>
          </p:cNvPr>
          <p:cNvSpPr txBox="1"/>
          <p:nvPr/>
        </p:nvSpPr>
        <p:spPr>
          <a:xfrm>
            <a:off x="3797300" y="3768270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(HELP US)</a:t>
            </a:r>
            <a:endParaRPr lang="ko-KR" altLang="en-US" sz="28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23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F61F7-82D9-4589-9BBC-F7DE9234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04. </a:t>
            </a:r>
            <a:r>
              <a:rPr lang="ko-KR" altLang="en-US" sz="4400" b="1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수행결과 및 시연 </a:t>
            </a:r>
            <a:r>
              <a:rPr lang="en-US" altLang="ko-KR" sz="4400" b="1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- </a:t>
            </a:r>
            <a:r>
              <a:rPr lang="ko-KR" altLang="en-US" sz="4400" b="1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스토리보드</a:t>
            </a:r>
            <a:endParaRPr lang="ko-KR" altLang="en-US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D7DB605-D412-4579-88E2-1437E1C3D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1" y="1449919"/>
            <a:ext cx="3099767" cy="24060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4020474-B973-426D-833C-E78153D59A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16" y="1449919"/>
            <a:ext cx="3099767" cy="24060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94E99D01-207A-422F-914B-12F5A180B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50" y="1449919"/>
            <a:ext cx="3099766" cy="24060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1D31D0A-937B-471C-9CA9-AFDBAA536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2" y="4087135"/>
            <a:ext cx="3099767" cy="24060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A43FE87-1955-47F5-B0CD-C4039B668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16" y="4090007"/>
            <a:ext cx="3099767" cy="24060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E9DDC23-4002-4386-A273-9617BD5D4D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50" y="4090007"/>
            <a:ext cx="3099766" cy="24060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945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0909-0C89-4668-BD5E-8CB0020B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447569-3F43-42FE-8643-7C62E103EFCA}"/>
              </a:ext>
            </a:extLst>
          </p:cNvPr>
          <p:cNvGrpSpPr/>
          <p:nvPr/>
        </p:nvGrpSpPr>
        <p:grpSpPr>
          <a:xfrm>
            <a:off x="414337" y="1264976"/>
            <a:ext cx="11420475" cy="5458279"/>
            <a:chOff x="352425" y="1161596"/>
            <a:chExt cx="11420475" cy="54582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8955E9-A4AC-45FC-887C-1513D2AA7A16}"/>
                </a:ext>
              </a:extLst>
            </p:cNvPr>
            <p:cNvSpPr/>
            <p:nvPr/>
          </p:nvSpPr>
          <p:spPr>
            <a:xfrm>
              <a:off x="352425" y="1161596"/>
              <a:ext cx="11420475" cy="54582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E98A081-29FD-4AE4-AD47-D07AE8E21367}"/>
                </a:ext>
              </a:extLst>
            </p:cNvPr>
            <p:cNvGrpSpPr/>
            <p:nvPr/>
          </p:nvGrpSpPr>
          <p:grpSpPr>
            <a:xfrm>
              <a:off x="1406543" y="1318173"/>
              <a:ext cx="9540104" cy="5110458"/>
              <a:chOff x="3046917" y="481841"/>
              <a:chExt cx="6721341" cy="617358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76DED24-353B-4209-B727-62B33562F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917" y="839583"/>
                <a:ext cx="6721339" cy="536938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283DDA4-39EF-4B01-828F-DB49D71813B4}"/>
                  </a:ext>
                </a:extLst>
              </p:cNvPr>
              <p:cNvSpPr/>
              <p:nvPr/>
            </p:nvSpPr>
            <p:spPr>
              <a:xfrm>
                <a:off x="5346077" y="2937759"/>
                <a:ext cx="2117150" cy="1676399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E70673C-0CDE-43B2-8647-2CD373BF0B31}"/>
                  </a:ext>
                </a:extLst>
              </p:cNvPr>
              <p:cNvSpPr/>
              <p:nvPr/>
            </p:nvSpPr>
            <p:spPr>
              <a:xfrm>
                <a:off x="8095587" y="1285742"/>
                <a:ext cx="1672671" cy="1205949"/>
              </a:xfrm>
              <a:prstGeom prst="rect">
                <a:avLst/>
              </a:prstGeom>
              <a:noFill/>
              <a:ln w="22225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995A81-4999-4C92-B7BF-82B2D5646022}"/>
                  </a:ext>
                </a:extLst>
              </p:cNvPr>
              <p:cNvSpPr/>
              <p:nvPr/>
            </p:nvSpPr>
            <p:spPr>
              <a:xfrm>
                <a:off x="8095586" y="3128927"/>
                <a:ext cx="1672671" cy="2572361"/>
              </a:xfrm>
              <a:prstGeom prst="rect">
                <a:avLst/>
              </a:prstGeom>
              <a:noFill/>
              <a:ln w="22225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C70D7CA-D76E-46B1-985D-38DBDC5F0818}"/>
                  </a:ext>
                </a:extLst>
              </p:cNvPr>
              <p:cNvSpPr/>
              <p:nvPr/>
            </p:nvSpPr>
            <p:spPr>
              <a:xfrm>
                <a:off x="5352173" y="4755747"/>
                <a:ext cx="2117150" cy="1382411"/>
              </a:xfrm>
              <a:prstGeom prst="rect">
                <a:avLst/>
              </a:prstGeom>
              <a:noFill/>
              <a:ln w="22225">
                <a:solidFill>
                  <a:srgbClr val="92D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</p:txBody>
          </p:sp>
          <p:sp>
            <p:nvSpPr>
              <p:cNvPr id="11" name="사각형: 둥근 위쪽 모서리 10">
                <a:extLst>
                  <a:ext uri="{FF2B5EF4-FFF2-40B4-BE49-F238E27FC236}">
                    <a16:creationId xmlns:a16="http://schemas.microsoft.com/office/drawing/2014/main" id="{0FBD07CB-7AC3-41D4-AE3A-B43A34DF1767}"/>
                  </a:ext>
                </a:extLst>
              </p:cNvPr>
              <p:cNvSpPr/>
              <p:nvPr/>
            </p:nvSpPr>
            <p:spPr>
              <a:xfrm>
                <a:off x="3264429" y="481841"/>
                <a:ext cx="1517904" cy="528775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신고</a:t>
                </a:r>
                <a:r>
                  <a:rPr lang="en-US" altLang="ko-KR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/</a:t>
                </a:r>
                <a:r>
                  <a:rPr lang="ko-KR" altLang="en-US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게시판</a:t>
                </a:r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87DF4CEF-AFA0-42BD-94B8-68740285801B}"/>
                  </a:ext>
                </a:extLst>
              </p:cNvPr>
              <p:cNvSpPr/>
              <p:nvPr/>
            </p:nvSpPr>
            <p:spPr>
              <a:xfrm>
                <a:off x="8154818" y="755102"/>
                <a:ext cx="1517904" cy="528775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시설</a:t>
                </a: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4BB6FE69-3EDB-4F9C-9C30-31D2B1D65031}"/>
                  </a:ext>
                </a:extLst>
              </p:cNvPr>
              <p:cNvSpPr/>
              <p:nvPr/>
            </p:nvSpPr>
            <p:spPr>
              <a:xfrm>
                <a:off x="5642229" y="6126651"/>
                <a:ext cx="1517904" cy="528775"/>
              </a:xfrm>
              <a:prstGeom prst="round2SameRect">
                <a:avLst>
                  <a:gd name="adj1" fmla="val 0"/>
                  <a:gd name="adj2" fmla="val 17280"/>
                </a:avLst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Q&amp;A</a:t>
                </a:r>
                <a:endParaRPr lang="ko-KR" altLang="en-US" dirty="0"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78E5DA-4DBB-4BE2-A507-71EB796AD304}"/>
                  </a:ext>
                </a:extLst>
              </p:cNvPr>
              <p:cNvSpPr txBox="1"/>
              <p:nvPr/>
            </p:nvSpPr>
            <p:spPr>
              <a:xfrm>
                <a:off x="5556593" y="1079652"/>
                <a:ext cx="1906633" cy="557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>
                        <a:lumMod val="50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ERD for </a:t>
                </a:r>
                <a:r>
                  <a:rPr lang="en-US" altLang="ko-KR" sz="2400" b="1" dirty="0" err="1">
                    <a:solidFill>
                      <a:schemeClr val="bg1">
                        <a:lumMod val="50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Helpus</a:t>
                </a:r>
                <a:endParaRPr lang="ko-KR" altLang="en-US" sz="2400" b="1" dirty="0">
                  <a:solidFill>
                    <a:schemeClr val="bg1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15" name="사각형: 둥근 위쪽 모서리 14">
                <a:extLst>
                  <a:ext uri="{FF2B5EF4-FFF2-40B4-BE49-F238E27FC236}">
                    <a16:creationId xmlns:a16="http://schemas.microsoft.com/office/drawing/2014/main" id="{C0E38A85-FE67-45D8-957B-3D24A662B25A}"/>
                  </a:ext>
                </a:extLst>
              </p:cNvPr>
              <p:cNvSpPr/>
              <p:nvPr/>
            </p:nvSpPr>
            <p:spPr>
              <a:xfrm>
                <a:off x="8154818" y="2596238"/>
                <a:ext cx="1517904" cy="528775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편의</a:t>
                </a:r>
              </a:p>
            </p:txBody>
          </p:sp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5372FC4A-0436-4B2E-B61A-FA48A3F25775}"/>
                  </a:ext>
                </a:extLst>
              </p:cNvPr>
              <p:cNvSpPr/>
              <p:nvPr/>
            </p:nvSpPr>
            <p:spPr>
              <a:xfrm>
                <a:off x="5642229" y="2412134"/>
                <a:ext cx="1517904" cy="528775"/>
              </a:xfrm>
              <a:prstGeom prst="round2Same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210 옴니고딕 020" panose="02020603020101020101" pitchFamily="18" charset="-127"/>
                    <a:ea typeface="210 옴니고딕 020" panose="02020603020101020101" pitchFamily="18" charset="-127"/>
                  </a:rPr>
                  <a:t>사용자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7F01CA-6E3A-47CD-9725-417B5FD0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639" y="6048928"/>
              <a:ext cx="4034076" cy="45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428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1F793-C92C-46C5-88BE-41C01963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BF7A97-A922-47BF-AA46-03615D3EE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1" y="1970362"/>
            <a:ext cx="1804078" cy="442528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6B7D6C4-460A-4BFC-81FD-6518816D1985}"/>
              </a:ext>
            </a:extLst>
          </p:cNvPr>
          <p:cNvGrpSpPr/>
          <p:nvPr/>
        </p:nvGrpSpPr>
        <p:grpSpPr>
          <a:xfrm>
            <a:off x="3057507" y="1432136"/>
            <a:ext cx="2486270" cy="1593834"/>
            <a:chOff x="2988113" y="1494431"/>
            <a:chExt cx="2486270" cy="15938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14DC94-EE99-44C3-9877-D52A8B58E46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113" y="1885478"/>
              <a:ext cx="2486270" cy="120278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B98704-D8E7-44DB-BD8F-193281A7486F}"/>
                </a:ext>
              </a:extLst>
            </p:cNvPr>
            <p:cNvSpPr/>
            <p:nvPr/>
          </p:nvSpPr>
          <p:spPr>
            <a:xfrm>
              <a:off x="3700288" y="1494431"/>
              <a:ext cx="106191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Main</a:t>
              </a:r>
              <a:endParaRPr lang="ko-KR" altLang="en-US" sz="24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0E09134-11E8-496B-B3F4-373DD6A9F3F8}"/>
              </a:ext>
            </a:extLst>
          </p:cNvPr>
          <p:cNvGrpSpPr/>
          <p:nvPr/>
        </p:nvGrpSpPr>
        <p:grpSpPr>
          <a:xfrm>
            <a:off x="3057506" y="3337464"/>
            <a:ext cx="2486270" cy="1552985"/>
            <a:chOff x="3015884" y="3231412"/>
            <a:chExt cx="2486270" cy="15529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660C27-A1AE-4A30-A681-557864A57DB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884" y="3581610"/>
              <a:ext cx="2486270" cy="12027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F193B88-9F35-4371-918A-349553605F71}"/>
                </a:ext>
              </a:extLst>
            </p:cNvPr>
            <p:cNvSpPr/>
            <p:nvPr/>
          </p:nvSpPr>
          <p:spPr>
            <a:xfrm>
              <a:off x="3728059" y="3231412"/>
              <a:ext cx="106191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About</a:t>
              </a:r>
              <a:endParaRPr lang="ko-KR" altLang="en-US" sz="24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8CFF7E-2443-42C6-8DFD-06E60C526835}"/>
              </a:ext>
            </a:extLst>
          </p:cNvPr>
          <p:cNvGrpSpPr/>
          <p:nvPr/>
        </p:nvGrpSpPr>
        <p:grpSpPr>
          <a:xfrm>
            <a:off x="3057506" y="5312619"/>
            <a:ext cx="2577230" cy="1332968"/>
            <a:chOff x="2924926" y="5384693"/>
            <a:chExt cx="2577230" cy="13329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FEA82A4-C1F4-420B-870B-FB17DA4EEA1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14"/>
            <a:stretch/>
          </p:blipFill>
          <p:spPr>
            <a:xfrm>
              <a:off x="2924926" y="5724138"/>
              <a:ext cx="2577230" cy="9935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E77F83-AF5D-4C90-ABD0-DC23A67DDFD3}"/>
                </a:ext>
              </a:extLst>
            </p:cNvPr>
            <p:cNvSpPr/>
            <p:nvPr/>
          </p:nvSpPr>
          <p:spPr>
            <a:xfrm>
              <a:off x="3665408" y="5384693"/>
              <a:ext cx="106191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신고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3715D1-8FA2-4798-8639-FE643118EAB5}"/>
              </a:ext>
            </a:extLst>
          </p:cNvPr>
          <p:cNvGrpSpPr/>
          <p:nvPr/>
        </p:nvGrpSpPr>
        <p:grpSpPr>
          <a:xfrm>
            <a:off x="6019910" y="1929547"/>
            <a:ext cx="2486270" cy="1570377"/>
            <a:chOff x="5830471" y="2120019"/>
            <a:chExt cx="2486270" cy="157037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CCC686-BAE1-4625-9914-96808652E22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471" y="2487609"/>
              <a:ext cx="2486270" cy="120278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4E3C48-E821-4B98-B1CF-51A05A8FC0C6}"/>
                </a:ext>
              </a:extLst>
            </p:cNvPr>
            <p:cNvSpPr/>
            <p:nvPr/>
          </p:nvSpPr>
          <p:spPr>
            <a:xfrm>
              <a:off x="6542646" y="2120019"/>
              <a:ext cx="106191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시설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8E6871-BD40-4A2D-B529-441A2B45F223}"/>
              </a:ext>
            </a:extLst>
          </p:cNvPr>
          <p:cNvGrpSpPr/>
          <p:nvPr/>
        </p:nvGrpSpPr>
        <p:grpSpPr>
          <a:xfrm>
            <a:off x="6019910" y="4017918"/>
            <a:ext cx="2486270" cy="1598715"/>
            <a:chOff x="5856623" y="4017918"/>
            <a:chExt cx="2486270" cy="15987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A90D4F-1B63-4F8C-9E28-044C578ADF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623" y="4413846"/>
              <a:ext cx="2486270" cy="120278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0BD60A-35FF-450D-83C8-84512CEC22A6}"/>
                </a:ext>
              </a:extLst>
            </p:cNvPr>
            <p:cNvSpPr/>
            <p:nvPr/>
          </p:nvSpPr>
          <p:spPr>
            <a:xfrm>
              <a:off x="6566651" y="4017918"/>
              <a:ext cx="106191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편의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91FF43-4D35-492F-814E-35A5A30617BA}"/>
              </a:ext>
            </a:extLst>
          </p:cNvPr>
          <p:cNvGrpSpPr/>
          <p:nvPr/>
        </p:nvGrpSpPr>
        <p:grpSpPr>
          <a:xfrm>
            <a:off x="8855980" y="3264964"/>
            <a:ext cx="2486270" cy="1536318"/>
            <a:chOff x="8899645" y="3506353"/>
            <a:chExt cx="2486270" cy="15363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B9BF507-7119-4B51-AB4D-630C8E96C04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9645" y="3839884"/>
              <a:ext cx="2486270" cy="12027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5D81C0-4780-4FB1-B51D-6C8C8E2C6261}"/>
                </a:ext>
              </a:extLst>
            </p:cNvPr>
            <p:cNvSpPr/>
            <p:nvPr/>
          </p:nvSpPr>
          <p:spPr>
            <a:xfrm>
              <a:off x="9611820" y="3506353"/>
              <a:ext cx="106191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Q&amp;A</a:t>
              </a:r>
              <a:endParaRPr lang="ko-KR" altLang="en-US" sz="24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121259-0577-443A-8FFA-768A4374FCCD}"/>
              </a:ext>
            </a:extLst>
          </p:cNvPr>
          <p:cNvGrpSpPr/>
          <p:nvPr/>
        </p:nvGrpSpPr>
        <p:grpSpPr>
          <a:xfrm>
            <a:off x="8855980" y="1414320"/>
            <a:ext cx="2486270" cy="1565495"/>
            <a:chOff x="8855980" y="1599376"/>
            <a:chExt cx="2486270" cy="15654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C1FB17-F513-4EE7-858C-FB359AFB55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980" y="1962084"/>
              <a:ext cx="2486270" cy="120278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8E166C-3F1A-46AA-8EB1-AE8A21FD9963}"/>
                </a:ext>
              </a:extLst>
            </p:cNvPr>
            <p:cNvSpPr/>
            <p:nvPr/>
          </p:nvSpPr>
          <p:spPr>
            <a:xfrm>
              <a:off x="9355394" y="1599376"/>
              <a:ext cx="1487442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게시판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0DCB99A-1051-45D2-9AFF-192A16147B65}"/>
              </a:ext>
            </a:extLst>
          </p:cNvPr>
          <p:cNvGrpSpPr/>
          <p:nvPr/>
        </p:nvGrpSpPr>
        <p:grpSpPr>
          <a:xfrm>
            <a:off x="8855979" y="5013751"/>
            <a:ext cx="2486270" cy="1604726"/>
            <a:chOff x="8501732" y="6129777"/>
            <a:chExt cx="2486270" cy="16047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F4243A-AC51-44A4-9284-C16C3DB84B6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732" y="6531716"/>
              <a:ext cx="2486270" cy="120278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29362E-5E84-4313-AE08-F0471714B800}"/>
                </a:ext>
              </a:extLst>
            </p:cNvPr>
            <p:cNvSpPr/>
            <p:nvPr/>
          </p:nvSpPr>
          <p:spPr>
            <a:xfrm>
              <a:off x="9104892" y="6129777"/>
              <a:ext cx="1279949" cy="3301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Arial" panose="020B0604020202020204" pitchFamily="34" charset="0"/>
                </a:rPr>
                <a:t>Contact</a:t>
              </a:r>
              <a:endParaRPr lang="ko-KR" altLang="en-US" sz="24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62897C06-916A-4F6E-936B-46500EBDFB39}"/>
              </a:ext>
            </a:extLst>
          </p:cNvPr>
          <p:cNvSpPr/>
          <p:nvPr/>
        </p:nvSpPr>
        <p:spPr>
          <a:xfrm>
            <a:off x="2464152" y="1536763"/>
            <a:ext cx="446828" cy="5092600"/>
          </a:xfrm>
          <a:prstGeom prst="leftBrace">
            <a:avLst>
              <a:gd name="adj1" fmla="val 65476"/>
              <a:gd name="adj2" fmla="val 50000"/>
            </a:avLst>
          </a:prstGeom>
          <a:ln w="25400">
            <a:solidFill>
              <a:srgbClr val="F5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A700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9BE8B1C9-237F-4CCD-9122-FDB7FA5CE786}"/>
              </a:ext>
            </a:extLst>
          </p:cNvPr>
          <p:cNvSpPr/>
          <p:nvPr/>
        </p:nvSpPr>
        <p:spPr>
          <a:xfrm>
            <a:off x="11556851" y="1536763"/>
            <a:ext cx="417741" cy="5092601"/>
          </a:xfrm>
          <a:prstGeom prst="rightBrace">
            <a:avLst>
              <a:gd name="adj1" fmla="val 56414"/>
              <a:gd name="adj2" fmla="val 49825"/>
            </a:avLst>
          </a:prstGeom>
          <a:ln w="25400">
            <a:solidFill>
              <a:srgbClr val="F5A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D1A612-AD9A-46D8-B096-76236A7DE0B1}"/>
              </a:ext>
            </a:extLst>
          </p:cNvPr>
          <p:cNvSpPr/>
          <p:nvPr/>
        </p:nvSpPr>
        <p:spPr>
          <a:xfrm>
            <a:off x="618221" y="1536763"/>
            <a:ext cx="1272698" cy="330171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Arial" panose="020B0604020202020204" pitchFamily="34" charset="0"/>
              </a:rPr>
              <a:t>Index.html</a:t>
            </a:r>
            <a:endParaRPr lang="ko-KR" altLang="en-US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1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5250EE0-B2B4-4991-B325-3F748F249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90" y="3208865"/>
            <a:ext cx="2252011" cy="325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C5C196-61D8-49A3-B502-D9ADFAD88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609" y="3260003"/>
            <a:ext cx="1224114" cy="1572508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3E636A-9C49-4195-8AE5-6CFEEE60A6F2}"/>
              </a:ext>
            </a:extLst>
          </p:cNvPr>
          <p:cNvSpPr/>
          <p:nvPr/>
        </p:nvSpPr>
        <p:spPr>
          <a:xfrm>
            <a:off x="10103909" y="3534895"/>
            <a:ext cx="1409676" cy="2919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60B1DE-BBF4-46FE-B3B0-D22968DCBC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6" y="1555070"/>
            <a:ext cx="3326840" cy="49109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DC53FC-5E94-4C15-B8D6-B0F62F8355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41" y="1555071"/>
            <a:ext cx="3326840" cy="4910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36F14B-192F-4802-B87D-562E6C7ED9FE}"/>
              </a:ext>
            </a:extLst>
          </p:cNvPr>
          <p:cNvSpPr/>
          <p:nvPr/>
        </p:nvSpPr>
        <p:spPr>
          <a:xfrm>
            <a:off x="352753" y="3556490"/>
            <a:ext cx="6992102" cy="5107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                </a:t>
            </a:r>
            <a:endParaRPr lang="ko-KR" altLang="en-US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3FC3D-F7D1-4BA3-B5F5-73621431EE92}"/>
              </a:ext>
            </a:extLst>
          </p:cNvPr>
          <p:cNvSpPr txBox="1"/>
          <p:nvPr/>
        </p:nvSpPr>
        <p:spPr>
          <a:xfrm>
            <a:off x="1335211" y="3642605"/>
            <a:ext cx="4201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Key down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  </a:t>
            </a:r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Email 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및 닉네임 중복 체크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35C176E-ED05-4AF2-856A-1F5736A03192}"/>
              </a:ext>
            </a:extLst>
          </p:cNvPr>
          <p:cNvSpPr/>
          <p:nvPr/>
        </p:nvSpPr>
        <p:spPr>
          <a:xfrm>
            <a:off x="352752" y="4473034"/>
            <a:ext cx="6992103" cy="46032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               </a:t>
            </a:r>
            <a:endParaRPr lang="ko-KR" altLang="en-US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C00EA-E104-4505-9B9D-3C69D89A6078}"/>
              </a:ext>
            </a:extLst>
          </p:cNvPr>
          <p:cNvSpPr txBox="1"/>
          <p:nvPr/>
        </p:nvSpPr>
        <p:spPr>
          <a:xfrm>
            <a:off x="1335211" y="4536945"/>
            <a:ext cx="4295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가입자 이미지 선택 </a:t>
            </a:r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 후 </a:t>
            </a:r>
            <a:r>
              <a:rPr lang="ko-KR" altLang="en-US" sz="16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해더에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노출</a:t>
            </a:r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6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B66ACF-A1C9-48D4-B9C5-D589BA709E7C}"/>
              </a:ext>
            </a:extLst>
          </p:cNvPr>
          <p:cNvSpPr/>
          <p:nvPr/>
        </p:nvSpPr>
        <p:spPr>
          <a:xfrm>
            <a:off x="352751" y="5019475"/>
            <a:ext cx="6992103" cy="900086"/>
          </a:xfrm>
          <a:prstGeom prst="roundRect">
            <a:avLst>
              <a:gd name="adj" fmla="val 113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C02DA-FC9B-42FB-B806-07382511C6EE}"/>
              </a:ext>
            </a:extLst>
          </p:cNvPr>
          <p:cNvSpPr txBox="1"/>
          <p:nvPr/>
        </p:nvSpPr>
        <p:spPr>
          <a:xfrm>
            <a:off x="1335211" y="5088564"/>
            <a:ext cx="4853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비상 연락처 및 기본 문자 메시지 등록하며</a:t>
            </a:r>
            <a:endParaRPr lang="en-US" altLang="ko-KR" sz="1600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등록된 정보는 로그인 후 </a:t>
            </a:r>
            <a:r>
              <a:rPr lang="ko-KR" altLang="en-US" sz="16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플로팅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베너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선택으로</a:t>
            </a:r>
            <a:endParaRPr lang="en-US" altLang="ko-KR" sz="1600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전화 걸기 또는 </a:t>
            </a:r>
            <a:r>
              <a:rPr lang="ko-KR" altLang="en-US" sz="1600" b="1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문자메세지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창으로 연결됨</a:t>
            </a:r>
            <a:endParaRPr lang="ko-KR" altLang="en-US" sz="1600" b="1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6B5B1B-3BE5-44B3-A759-4AAA8BD436B1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1" y="1555070"/>
            <a:ext cx="4162688" cy="335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3DB3A7-2324-41EE-A5AD-21D1E773FA01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1" y="1866457"/>
            <a:ext cx="4162688" cy="335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8EBD9D-F848-41F1-8100-51EB528CED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2" y="2705456"/>
            <a:ext cx="4162688" cy="3355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D88A74-F38E-44A1-83C7-0C5239C149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0" y="2376003"/>
            <a:ext cx="4162689" cy="32945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3ABA95B-2350-482B-8E31-EC38F8439FA1}"/>
              </a:ext>
            </a:extLst>
          </p:cNvPr>
          <p:cNvSpPr/>
          <p:nvPr/>
        </p:nvSpPr>
        <p:spPr>
          <a:xfrm>
            <a:off x="7370526" y="1498716"/>
            <a:ext cx="1979628" cy="1589592"/>
          </a:xfrm>
          <a:prstGeom prst="roundRect">
            <a:avLst>
              <a:gd name="adj" fmla="val 909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900FF-F771-4BF5-8290-ED93731B8E11}"/>
              </a:ext>
            </a:extLst>
          </p:cNvPr>
          <p:cNvSpPr txBox="1"/>
          <p:nvPr/>
        </p:nvSpPr>
        <p:spPr>
          <a:xfrm>
            <a:off x="6956327" y="851587"/>
            <a:ext cx="280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 후 </a:t>
            </a:r>
            <a:endParaRPr lang="en-US" altLang="ko-KR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닉네임</a:t>
            </a:r>
            <a:r>
              <a:rPr lang="en-US" altLang="ko-KR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노출</a:t>
            </a:r>
            <a:endParaRPr lang="en-US" altLang="ko-KR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315FBF-D4C9-451B-97A6-EF09F315100D}"/>
              </a:ext>
            </a:extLst>
          </p:cNvPr>
          <p:cNvGrpSpPr/>
          <p:nvPr/>
        </p:nvGrpSpPr>
        <p:grpSpPr>
          <a:xfrm>
            <a:off x="9668580" y="4949616"/>
            <a:ext cx="1833993" cy="1572507"/>
            <a:chOff x="7682720" y="5203817"/>
            <a:chExt cx="1213450" cy="15375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ABAF0CB-6577-472F-BFA2-8BFAA310B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683" y="5231474"/>
              <a:ext cx="795360" cy="1509893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6A995A-5139-4256-9045-5FA75C048AE3}"/>
                </a:ext>
              </a:extLst>
            </p:cNvPr>
            <p:cNvSpPr/>
            <p:nvPr/>
          </p:nvSpPr>
          <p:spPr>
            <a:xfrm>
              <a:off x="7994595" y="5203817"/>
              <a:ext cx="901575" cy="234168"/>
            </a:xfrm>
            <a:prstGeom prst="roundRect">
              <a:avLst/>
            </a:prstGeom>
            <a:noFill/>
            <a:ln w="28575">
              <a:solidFill>
                <a:srgbClr val="F5A7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B47AE79-EFB3-49DD-845A-B0724E8D8D60}"/>
                </a:ext>
              </a:extLst>
            </p:cNvPr>
            <p:cNvSpPr/>
            <p:nvPr/>
          </p:nvSpPr>
          <p:spPr>
            <a:xfrm>
              <a:off x="7991345" y="5932722"/>
              <a:ext cx="901575" cy="191667"/>
            </a:xfrm>
            <a:prstGeom prst="roundRect">
              <a:avLst/>
            </a:prstGeom>
            <a:noFill/>
            <a:ln w="28575">
              <a:solidFill>
                <a:srgbClr val="F5A7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00F525-5679-46D3-94FB-0F14A79F7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2720" y="5491603"/>
              <a:ext cx="280559" cy="988247"/>
            </a:xfrm>
            <a:prstGeom prst="straightConnector1">
              <a:avLst/>
            </a:prstGeom>
            <a:ln w="28575">
              <a:solidFill>
                <a:srgbClr val="F5A7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F276C05-F2C9-4F59-8E51-2758AF1B4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8753" y="6124389"/>
              <a:ext cx="264526" cy="351162"/>
            </a:xfrm>
            <a:prstGeom prst="straightConnector1">
              <a:avLst/>
            </a:prstGeom>
            <a:ln w="28575">
              <a:solidFill>
                <a:srgbClr val="F5A7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936F91-1A97-4B26-B30E-22BE97B063D6}"/>
              </a:ext>
            </a:extLst>
          </p:cNvPr>
          <p:cNvSpPr/>
          <p:nvPr/>
        </p:nvSpPr>
        <p:spPr>
          <a:xfrm>
            <a:off x="9357675" y="5898685"/>
            <a:ext cx="310907" cy="26775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E1F61C0-9B20-4134-B1A2-CB0173305BDF}"/>
              </a:ext>
            </a:extLst>
          </p:cNvPr>
          <p:cNvSpPr/>
          <p:nvPr/>
        </p:nvSpPr>
        <p:spPr>
          <a:xfrm>
            <a:off x="9362773" y="6177966"/>
            <a:ext cx="297298" cy="259233"/>
          </a:xfrm>
          <a:prstGeom prst="roundRect">
            <a:avLst/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E54EC77-9FBD-40CA-A9E3-6CE4463ED646}"/>
              </a:ext>
            </a:extLst>
          </p:cNvPr>
          <p:cNvCxnSpPr>
            <a:cxnSpLocks/>
          </p:cNvCxnSpPr>
          <p:nvPr/>
        </p:nvCxnSpPr>
        <p:spPr>
          <a:xfrm flipV="1">
            <a:off x="9618509" y="3884065"/>
            <a:ext cx="528258" cy="201002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/>
      <p:bldP spid="7" grpId="0" animBg="1"/>
      <p:bldP spid="8" grpId="0"/>
      <p:bldP spid="9" grpId="0" animBg="1"/>
      <p:bldP spid="10" grpId="0"/>
      <p:bldP spid="15" grpId="0" animBg="1"/>
      <p:bldP spid="16" grpId="0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0600ED-CA50-4EB6-BF29-6E429679BF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6" y="1455936"/>
            <a:ext cx="3346736" cy="493604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41D970-21C9-4005-9304-EB080A21CD48}"/>
              </a:ext>
            </a:extLst>
          </p:cNvPr>
          <p:cNvSpPr/>
          <p:nvPr/>
        </p:nvSpPr>
        <p:spPr>
          <a:xfrm>
            <a:off x="247189" y="3004119"/>
            <a:ext cx="5731197" cy="1470453"/>
          </a:xfrm>
          <a:prstGeom prst="roundRect">
            <a:avLst>
              <a:gd name="adj" fmla="val 9473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A663E-10D8-4BBD-812B-DDAD4675DC56}"/>
              </a:ext>
            </a:extLst>
          </p:cNvPr>
          <p:cNvSpPr txBox="1"/>
          <p:nvPr/>
        </p:nvSpPr>
        <p:spPr>
          <a:xfrm>
            <a:off x="3449710" y="3103312"/>
            <a:ext cx="2528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신고자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신고시간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신고인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댓글 수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조회 수 노출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조회수는 세션에 조회한 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글번호를  저장하여 관리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9B3940-4057-4D0F-AE8C-7AB023E7AECB}"/>
              </a:ext>
            </a:extLst>
          </p:cNvPr>
          <p:cNvSpPr/>
          <p:nvPr/>
        </p:nvSpPr>
        <p:spPr>
          <a:xfrm>
            <a:off x="247190" y="5458139"/>
            <a:ext cx="5731196" cy="632597"/>
          </a:xfrm>
          <a:prstGeom prst="roundRect">
            <a:avLst>
              <a:gd name="adj" fmla="val 9473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329DC-1988-4C43-906C-DC63A4C972A9}"/>
              </a:ext>
            </a:extLst>
          </p:cNvPr>
          <p:cNvSpPr txBox="1"/>
          <p:nvPr/>
        </p:nvSpPr>
        <p:spPr>
          <a:xfrm>
            <a:off x="3724787" y="5505961"/>
            <a:ext cx="2130685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페이지 별 이동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닉네임과 글내용검색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9AB86B-0067-4F64-BBBB-B64C957E0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538" y="1455936"/>
            <a:ext cx="2805048" cy="4990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DEA667-9E05-4304-965B-FE9704C8A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96" y="1455936"/>
            <a:ext cx="2674887" cy="499035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FFCBA8-0672-40F0-8BAB-2FF68301577B}"/>
              </a:ext>
            </a:extLst>
          </p:cNvPr>
          <p:cNvSpPr/>
          <p:nvPr/>
        </p:nvSpPr>
        <p:spPr>
          <a:xfrm>
            <a:off x="6148142" y="4279080"/>
            <a:ext cx="5872082" cy="1029913"/>
          </a:xfrm>
          <a:prstGeom prst="roundRect">
            <a:avLst/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31977-FF54-43D9-9D79-FC7BAF3A810D}"/>
              </a:ext>
            </a:extLst>
          </p:cNvPr>
          <p:cNvSpPr txBox="1"/>
          <p:nvPr/>
        </p:nvSpPr>
        <p:spPr>
          <a:xfrm>
            <a:off x="7100572" y="4378537"/>
            <a:ext cx="21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 이미지 선택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모바일로 접속 시 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카메라 사용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0488FD-2F24-413F-8454-756A8E576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65" y="1455935"/>
            <a:ext cx="1962245" cy="142488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CCA27C0-6151-45D1-8A18-A5958220BB86}"/>
              </a:ext>
            </a:extLst>
          </p:cNvPr>
          <p:cNvCxnSpPr>
            <a:cxnSpLocks/>
          </p:cNvCxnSpPr>
          <p:nvPr/>
        </p:nvCxnSpPr>
        <p:spPr>
          <a:xfrm flipH="1" flipV="1">
            <a:off x="6153726" y="3004119"/>
            <a:ext cx="591641" cy="1253932"/>
          </a:xfrm>
          <a:prstGeom prst="straightConnector1">
            <a:avLst/>
          </a:prstGeom>
          <a:ln w="28575">
            <a:solidFill>
              <a:srgbClr val="F5A7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D0A49D-1959-4213-8969-BB40BF462D2D}"/>
              </a:ext>
            </a:extLst>
          </p:cNvPr>
          <p:cNvSpPr/>
          <p:nvPr/>
        </p:nvSpPr>
        <p:spPr>
          <a:xfrm>
            <a:off x="6157667" y="5362224"/>
            <a:ext cx="5872082" cy="621561"/>
          </a:xfrm>
          <a:prstGeom prst="roundRect">
            <a:avLst/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A61CF-4E79-480B-A805-78D434C3EA01}"/>
              </a:ext>
            </a:extLst>
          </p:cNvPr>
          <p:cNvSpPr txBox="1"/>
          <p:nvPr/>
        </p:nvSpPr>
        <p:spPr>
          <a:xfrm>
            <a:off x="6539649" y="5420039"/>
            <a:ext cx="369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신고주소 가져오기 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Geolocation +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카카오주소변환</a:t>
            </a:r>
          </a:p>
        </p:txBody>
      </p:sp>
    </p:spTree>
    <p:extLst>
      <p:ext uri="{BB962C8B-B14F-4D97-AF65-F5344CB8AC3E}">
        <p14:creationId xmlns:p14="http://schemas.microsoft.com/office/powerpoint/2010/main" val="193128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0" grpId="0" animBg="1"/>
      <p:bldP spid="12" grpId="0"/>
      <p:bldP spid="1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2CBE89-42CF-4AEA-80C6-7087DAFA1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0" y="1322165"/>
            <a:ext cx="3646053" cy="525410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40DEF4-D6D5-4AD4-95F9-DD1489EC3FA5}"/>
              </a:ext>
            </a:extLst>
          </p:cNvPr>
          <p:cNvSpPr/>
          <p:nvPr/>
        </p:nvSpPr>
        <p:spPr>
          <a:xfrm>
            <a:off x="238125" y="1284414"/>
            <a:ext cx="6534149" cy="1718655"/>
          </a:xfrm>
          <a:prstGeom prst="roundRect">
            <a:avLst>
              <a:gd name="adj" fmla="val 7843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517B7-2D33-475E-BFBE-B0591170ECB0}"/>
              </a:ext>
            </a:extLst>
          </p:cNvPr>
          <p:cNvSpPr txBox="1"/>
          <p:nvPr/>
        </p:nvSpPr>
        <p:spPr>
          <a:xfrm>
            <a:off x="4402316" y="1331183"/>
            <a:ext cx="2351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신고자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신고시간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신고인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사용자 이미지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 이미지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메일보내기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댓글수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조회수 노출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 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삭제 버튼은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입력자만  </a:t>
            </a:r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보이게함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메인으로 이동버튼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EE8CC3-4FCF-4A69-BC28-0D82192CD692}"/>
              </a:ext>
            </a:extLst>
          </p:cNvPr>
          <p:cNvSpPr/>
          <p:nvPr/>
        </p:nvSpPr>
        <p:spPr>
          <a:xfrm>
            <a:off x="238126" y="3418724"/>
            <a:ext cx="6516158" cy="5809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3F2A0-985E-433E-AA8B-E31D47382A69}"/>
              </a:ext>
            </a:extLst>
          </p:cNvPr>
          <p:cNvSpPr txBox="1"/>
          <p:nvPr/>
        </p:nvSpPr>
        <p:spPr>
          <a:xfrm>
            <a:off x="4402316" y="3464680"/>
            <a:ext cx="1812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게시글의 댓글은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게시글과 같은 위치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FEBB0-E1A9-4B9B-9C37-1C6D9E267BD4}"/>
              </a:ext>
            </a:extLst>
          </p:cNvPr>
          <p:cNvSpPr txBox="1"/>
          <p:nvPr/>
        </p:nvSpPr>
        <p:spPr>
          <a:xfrm>
            <a:off x="4395789" y="4240147"/>
            <a:ext cx="2161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대댓글은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들여쓰고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대댓글의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댓글은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댓글대상의  사용자명을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자동으로 표기하여 처리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8698AB3-B25D-4030-9E04-6B757AFEBAB1}"/>
              </a:ext>
            </a:extLst>
          </p:cNvPr>
          <p:cNvSpPr/>
          <p:nvPr/>
        </p:nvSpPr>
        <p:spPr>
          <a:xfrm>
            <a:off x="238126" y="5854809"/>
            <a:ext cx="6534148" cy="5566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AE678-597E-40BE-B127-282BE41FF4E5}"/>
              </a:ext>
            </a:extLst>
          </p:cNvPr>
          <p:cNvSpPr txBox="1"/>
          <p:nvPr/>
        </p:nvSpPr>
        <p:spPr>
          <a:xfrm>
            <a:off x="4338894" y="5979234"/>
            <a:ext cx="2351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게시글에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댓글 </a:t>
            </a:r>
            <a:r>
              <a:rPr lang="ko-KR" altLang="en-US" sz="14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입력창</a:t>
            </a:r>
            <a:endParaRPr lang="ko-KR" altLang="en-US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286C42-A447-40C2-9304-5314FC4E90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01" y="1346086"/>
            <a:ext cx="3983377" cy="159530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1C3B92-4171-414F-828C-A2828EBA7E2E}"/>
              </a:ext>
            </a:extLst>
          </p:cNvPr>
          <p:cNvSpPr/>
          <p:nvPr/>
        </p:nvSpPr>
        <p:spPr>
          <a:xfrm>
            <a:off x="7162800" y="1271131"/>
            <a:ext cx="4811792" cy="1731938"/>
          </a:xfrm>
          <a:prstGeom prst="roundRect">
            <a:avLst>
              <a:gd name="adj" fmla="val 9708"/>
            </a:avLst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7402C-1A3F-40F1-AE52-C3C7103CA32D}"/>
              </a:ext>
            </a:extLst>
          </p:cNvPr>
          <p:cNvSpPr txBox="1"/>
          <p:nvPr/>
        </p:nvSpPr>
        <p:spPr>
          <a:xfrm>
            <a:off x="9485673" y="2279186"/>
            <a:ext cx="178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답글 달기 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아코디언 박스 처리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6DC29-BC7D-4014-AB3B-67FD2263CEDD}"/>
              </a:ext>
            </a:extLst>
          </p:cNvPr>
          <p:cNvSpPr/>
          <p:nvPr/>
        </p:nvSpPr>
        <p:spPr>
          <a:xfrm>
            <a:off x="2960639" y="3046948"/>
            <a:ext cx="898913" cy="289832"/>
          </a:xfrm>
          <a:prstGeom prst="roundRect">
            <a:avLst>
              <a:gd name="adj" fmla="val 9708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EE5E18-AF23-43B6-8241-A308E09B74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51" y="3375284"/>
            <a:ext cx="3961315" cy="191076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1CCC97-57ED-4C22-96C8-C3A805CDD6B9}"/>
              </a:ext>
            </a:extLst>
          </p:cNvPr>
          <p:cNvSpPr/>
          <p:nvPr/>
        </p:nvSpPr>
        <p:spPr>
          <a:xfrm>
            <a:off x="7162800" y="3307581"/>
            <a:ext cx="4811791" cy="2025632"/>
          </a:xfrm>
          <a:prstGeom prst="roundRect">
            <a:avLst>
              <a:gd name="adj" fmla="val 7423"/>
            </a:avLst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A3E7ED-E488-46F0-A74F-19CFC015F4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11" y="5557069"/>
            <a:ext cx="3983127" cy="89270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E6F789D-5E58-4990-9FC4-69975AD8B8E1}"/>
              </a:ext>
            </a:extLst>
          </p:cNvPr>
          <p:cNvSpPr/>
          <p:nvPr/>
        </p:nvSpPr>
        <p:spPr>
          <a:xfrm>
            <a:off x="7162799" y="5518735"/>
            <a:ext cx="4811791" cy="892703"/>
          </a:xfrm>
          <a:prstGeom prst="roundRect">
            <a:avLst>
              <a:gd name="adj" fmla="val 7389"/>
            </a:avLst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698117-E8BF-475D-A1F5-BDF4F914415C}"/>
              </a:ext>
            </a:extLst>
          </p:cNvPr>
          <p:cNvSpPr txBox="1"/>
          <p:nvPr/>
        </p:nvSpPr>
        <p:spPr>
          <a:xfrm>
            <a:off x="4124470" y="5191419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작성자의 댓글은 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작성자</a:t>
            </a:r>
            <a:r>
              <a:rPr lang="en-US" altLang="ko-KR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r>
              <a:rPr lang="ko-KR" altLang="en-US" sz="14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표기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A365270-6EAF-4302-BD05-74B4C898583D}"/>
              </a:ext>
            </a:extLst>
          </p:cNvPr>
          <p:cNvSpPr/>
          <p:nvPr/>
        </p:nvSpPr>
        <p:spPr>
          <a:xfrm>
            <a:off x="238126" y="4113339"/>
            <a:ext cx="6534148" cy="1460247"/>
          </a:xfrm>
          <a:prstGeom prst="roundRect">
            <a:avLst>
              <a:gd name="adj" fmla="val 7843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B96544-DB3E-4C15-A7D6-3EEB19E63B1F}"/>
              </a:ext>
            </a:extLst>
          </p:cNvPr>
          <p:cNvSpPr txBox="1"/>
          <p:nvPr/>
        </p:nvSpPr>
        <p:spPr>
          <a:xfrm>
            <a:off x="9485673" y="3612803"/>
            <a:ext cx="234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게시글 수정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제목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내용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  및 주소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 가능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 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삭제는 입력자만 가능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B27A83-50A4-4C57-9E1D-D57C5ADB15DE}"/>
              </a:ext>
            </a:extLst>
          </p:cNvPr>
          <p:cNvSpPr txBox="1"/>
          <p:nvPr/>
        </p:nvSpPr>
        <p:spPr>
          <a:xfrm>
            <a:off x="9539240" y="5577344"/>
            <a:ext cx="23519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댓글 수정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아코디언 박스 처리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수정 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삭제는 입력자만 가능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9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0" grpId="0" animBg="1"/>
      <p:bldP spid="11" grpId="0"/>
      <p:bldP spid="13" grpId="0" animBg="1"/>
      <p:bldP spid="14" grpId="0"/>
      <p:bldP spid="15" grpId="0" animBg="1"/>
      <p:bldP spid="18" grpId="0" animBg="1"/>
      <p:bldP spid="22" grpId="0" animBg="1"/>
      <p:bldP spid="23" grpId="0"/>
      <p:bldP spid="25" grpId="0" animBg="1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073842-B860-4BA8-8AF3-AB60A93085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8" y="1363434"/>
            <a:ext cx="3255522" cy="519213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91C11D6-335C-4219-9FEA-BE474EA7FB1A}"/>
              </a:ext>
            </a:extLst>
          </p:cNvPr>
          <p:cNvSpPr/>
          <p:nvPr/>
        </p:nvSpPr>
        <p:spPr>
          <a:xfrm>
            <a:off x="320747" y="3356008"/>
            <a:ext cx="4497198" cy="1749542"/>
          </a:xfrm>
          <a:prstGeom prst="roundRect">
            <a:avLst>
              <a:gd name="adj" fmla="val 604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4E759-7502-4836-B2B6-EADBDA458FA1}"/>
              </a:ext>
            </a:extLst>
          </p:cNvPr>
          <p:cNvSpPr txBox="1"/>
          <p:nvPr/>
        </p:nvSpPr>
        <p:spPr>
          <a:xfrm>
            <a:off x="2436642" y="4073408"/>
            <a:ext cx="2558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제목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작성자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작성일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댓글 수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조회 수 노출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조회 수는 세션에 조회한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글번호를  저장하여 관리</a:t>
            </a: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79BFB5-F1A4-421F-864C-7BBC1B4379A7}"/>
              </a:ext>
            </a:extLst>
          </p:cNvPr>
          <p:cNvSpPr/>
          <p:nvPr/>
        </p:nvSpPr>
        <p:spPr>
          <a:xfrm>
            <a:off x="320745" y="5312043"/>
            <a:ext cx="4497199" cy="4668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20104-BEB3-4269-9030-2C12A9AD0A36}"/>
              </a:ext>
            </a:extLst>
          </p:cNvPr>
          <p:cNvSpPr txBox="1"/>
          <p:nvPr/>
        </p:nvSpPr>
        <p:spPr>
          <a:xfrm>
            <a:off x="2632437" y="5391566"/>
            <a:ext cx="1978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닉네임과 글내용검색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972D3B-26FC-48A0-91B8-ACC933D82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27" y="1363434"/>
            <a:ext cx="2558860" cy="519213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781E59-3639-4430-8836-B24C4E5D3C0F}"/>
              </a:ext>
            </a:extLst>
          </p:cNvPr>
          <p:cNvSpPr/>
          <p:nvPr/>
        </p:nvSpPr>
        <p:spPr>
          <a:xfrm>
            <a:off x="5145933" y="2823766"/>
            <a:ext cx="3255523" cy="3272234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900" b="1" i="1" u="sng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4EEBF-BC0A-479B-B133-D2A7984D7F83}"/>
              </a:ext>
            </a:extLst>
          </p:cNvPr>
          <p:cNvSpPr txBox="1"/>
          <p:nvPr/>
        </p:nvSpPr>
        <p:spPr>
          <a:xfrm>
            <a:off x="6091450" y="3336498"/>
            <a:ext cx="21286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 상세와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게시판 상세는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동일한 소스이며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URI</a:t>
            </a:r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구분하여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다른 기능을 수행 하므로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이미지를 제외 하면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신고 상세와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게시판 상세는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동일한 기능을 제공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74C51F-650A-462F-B957-67C1E90F1012}"/>
              </a:ext>
            </a:extLst>
          </p:cNvPr>
          <p:cNvGrpSpPr/>
          <p:nvPr/>
        </p:nvGrpSpPr>
        <p:grpSpPr>
          <a:xfrm>
            <a:off x="8806848" y="1363434"/>
            <a:ext cx="3064405" cy="5192137"/>
            <a:chOff x="8806848" y="1363434"/>
            <a:chExt cx="3064405" cy="51921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E0014C-2718-46AB-B0B1-8D470B37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565" y="4188266"/>
              <a:ext cx="1250665" cy="22475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2F9533-5E01-448A-9875-9BD9DBD4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7924" y="1871354"/>
              <a:ext cx="1253306" cy="2224519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A7AE61-46FE-4425-87FD-CF98522F213C}"/>
                </a:ext>
              </a:extLst>
            </p:cNvPr>
            <p:cNvSpPr/>
            <p:nvPr/>
          </p:nvSpPr>
          <p:spPr>
            <a:xfrm>
              <a:off x="8806848" y="1363434"/>
              <a:ext cx="3064405" cy="5192137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9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21030B-58FA-4B39-BBDA-A70B1EDA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3521" y="1848889"/>
              <a:ext cx="1248009" cy="222451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A2F4547-CFE2-40BE-8575-27FFAEBD0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39830" y="4192087"/>
              <a:ext cx="1255389" cy="22475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1C151-BAE1-4DCA-8088-9480B383820E}"/>
                </a:ext>
              </a:extLst>
            </p:cNvPr>
            <p:cNvSpPr txBox="1"/>
            <p:nvPr/>
          </p:nvSpPr>
          <p:spPr>
            <a:xfrm>
              <a:off x="9166293" y="1450522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9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Mobile</a:t>
              </a:r>
              <a:r>
                <a:rPr lang="ko-KR" altLang="en-US" sz="1600" b="1" dirty="0">
                  <a:solidFill>
                    <a:schemeClr val="tx1">
                      <a:lumMod val="9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 화면 이미지 모음</a:t>
              </a:r>
              <a:endPara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276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FCA7A-7C37-44B4-BE04-EB06268D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608511"/>
            <a:ext cx="5858290" cy="37002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507D4F-EAEC-4111-8602-BC6D8FF5E575}"/>
              </a:ext>
            </a:extLst>
          </p:cNvPr>
          <p:cNvSpPr/>
          <p:nvPr/>
        </p:nvSpPr>
        <p:spPr>
          <a:xfrm>
            <a:off x="857103" y="3150168"/>
            <a:ext cx="425722" cy="1463184"/>
          </a:xfrm>
          <a:prstGeom prst="roundRect">
            <a:avLst>
              <a:gd name="adj" fmla="val 604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B61C1EC-04C0-4107-AE71-1442692D6453}"/>
              </a:ext>
            </a:extLst>
          </p:cNvPr>
          <p:cNvSpPr/>
          <p:nvPr/>
        </p:nvSpPr>
        <p:spPr>
          <a:xfrm>
            <a:off x="5444696" y="4745541"/>
            <a:ext cx="645387" cy="522749"/>
          </a:xfrm>
          <a:prstGeom prst="roundRect">
            <a:avLst>
              <a:gd name="adj" fmla="val 604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9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467C19-B13F-4A3C-BBB0-5FC4D61F0EE9}"/>
              </a:ext>
            </a:extLst>
          </p:cNvPr>
          <p:cNvGrpSpPr/>
          <p:nvPr/>
        </p:nvGrpSpPr>
        <p:grpSpPr>
          <a:xfrm>
            <a:off x="5939794" y="1608511"/>
            <a:ext cx="5899780" cy="3700206"/>
            <a:chOff x="6057097" y="1416419"/>
            <a:chExt cx="5531977" cy="3469528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A95974C-4E42-4F3A-BCD5-1CB5DE44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645" y="1416419"/>
              <a:ext cx="4854429" cy="3469528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16B6F98A-BF33-49A5-BF7F-31E5308CD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097" y="3649984"/>
              <a:ext cx="579373" cy="70789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A35ABE-B41F-4A19-8702-EEBD3D5C01CC}"/>
              </a:ext>
            </a:extLst>
          </p:cNvPr>
          <p:cNvGrpSpPr/>
          <p:nvPr/>
        </p:nvGrpSpPr>
        <p:grpSpPr>
          <a:xfrm>
            <a:off x="493454" y="4613352"/>
            <a:ext cx="6276462" cy="1888791"/>
            <a:chOff x="1350822" y="4254133"/>
            <a:chExt cx="6064234" cy="1888791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0498436-E418-4D05-BE2C-CDA7FD355800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1579042" y="4254133"/>
              <a:ext cx="348290" cy="7196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76523E0-933F-49CF-9DE6-F160B995EDE8}"/>
                </a:ext>
              </a:extLst>
            </p:cNvPr>
            <p:cNvSpPr/>
            <p:nvPr/>
          </p:nvSpPr>
          <p:spPr>
            <a:xfrm>
              <a:off x="1350822" y="5084758"/>
              <a:ext cx="6064234" cy="1058166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5595AA-E9C8-4D41-B6D3-3C4EC7CA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937" y="5223007"/>
              <a:ext cx="693823" cy="78040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66545C-6914-4B95-9A1E-09F3FDC91A6C}"/>
              </a:ext>
            </a:extLst>
          </p:cNvPr>
          <p:cNvSpPr txBox="1"/>
          <p:nvPr/>
        </p:nvSpPr>
        <p:spPr>
          <a:xfrm>
            <a:off x="1425751" y="5608848"/>
            <a:ext cx="3807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이용자가 게시글을 작성하면 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대기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상태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2C8360-8004-48C2-9D72-D52D1B2DBCAA}"/>
              </a:ext>
            </a:extLst>
          </p:cNvPr>
          <p:cNvSpPr txBox="1"/>
          <p:nvPr/>
        </p:nvSpPr>
        <p:spPr>
          <a:xfrm>
            <a:off x="1425751" y="6003766"/>
            <a:ext cx="5173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관리자가 </a:t>
            </a:r>
            <a:r>
              <a:rPr lang="ko-KR" altLang="en-US" sz="16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게시글에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답변을 작성하면 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완료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상태로 변경 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2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170767-7077-4D71-A3C5-958D3F5EB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7" y="1757659"/>
            <a:ext cx="5940727" cy="380464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0A618DD-C260-4B47-9F09-92DFBBB9BAF9}"/>
              </a:ext>
            </a:extLst>
          </p:cNvPr>
          <p:cNvSpPr/>
          <p:nvPr/>
        </p:nvSpPr>
        <p:spPr>
          <a:xfrm>
            <a:off x="260664" y="4527710"/>
            <a:ext cx="5940727" cy="16306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               </a:t>
            </a: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A222D91-2797-4E10-9D7B-7DB839ECD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"/>
          <a:stretch/>
        </p:blipFill>
        <p:spPr>
          <a:xfrm>
            <a:off x="6435816" y="1757658"/>
            <a:ext cx="5495520" cy="3804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B57EF-1E13-4405-B186-15C3907F2995}"/>
              </a:ext>
            </a:extLst>
          </p:cNvPr>
          <p:cNvSpPr txBox="1"/>
          <p:nvPr/>
        </p:nvSpPr>
        <p:spPr>
          <a:xfrm>
            <a:off x="352751" y="5642218"/>
            <a:ext cx="529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이용자가 게시글을 클릭하면 답변 버튼이 보이지 않음</a:t>
            </a:r>
            <a:endParaRPr lang="en-US" altLang="ko-KR" sz="1600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F09C6CF-EFA7-4A31-8085-7123B56AF5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2"/>
          <a:stretch/>
        </p:blipFill>
        <p:spPr>
          <a:xfrm>
            <a:off x="298004" y="1753994"/>
            <a:ext cx="5903387" cy="852013"/>
          </a:xfrm>
          <a:prstGeom prst="rect">
            <a:avLst/>
          </a:prstGeom>
          <a:ln w="28575">
            <a:solidFill>
              <a:srgbClr val="F5A700"/>
            </a:solidFill>
            <a:prstDash val="sys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EB716-8ECE-4898-A1D9-FC8A6D07C0D2}"/>
              </a:ext>
            </a:extLst>
          </p:cNvPr>
          <p:cNvSpPr txBox="1"/>
          <p:nvPr/>
        </p:nvSpPr>
        <p:spPr>
          <a:xfrm>
            <a:off x="6829907" y="5519107"/>
            <a:ext cx="508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관리자 계정으로 게시글 클릭하면 답변 버튼이 보이며 답변 작성 후 상태 메시지 변경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ABDA05-2505-4CA5-A6BA-80F0E7DB8C2D}"/>
              </a:ext>
            </a:extLst>
          </p:cNvPr>
          <p:cNvCxnSpPr>
            <a:cxnSpLocks/>
          </p:cNvCxnSpPr>
          <p:nvPr/>
        </p:nvCxnSpPr>
        <p:spPr>
          <a:xfrm flipH="1" flipV="1">
            <a:off x="2686641" y="2776064"/>
            <a:ext cx="3722836" cy="1283784"/>
          </a:xfrm>
          <a:prstGeom prst="straightConnector1">
            <a:avLst/>
          </a:prstGeom>
          <a:ln w="28575">
            <a:solidFill>
              <a:srgbClr val="F5A7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8646BAC-CCBD-4B17-A769-D4D4AA96F501}"/>
              </a:ext>
            </a:extLst>
          </p:cNvPr>
          <p:cNvSpPr/>
          <p:nvPr/>
        </p:nvSpPr>
        <p:spPr>
          <a:xfrm>
            <a:off x="6435816" y="3714750"/>
            <a:ext cx="5480387" cy="2443615"/>
          </a:xfrm>
          <a:prstGeom prst="roundRect">
            <a:avLst/>
          </a:prstGeom>
          <a:noFill/>
          <a:ln w="28575">
            <a:solidFill>
              <a:srgbClr val="F5A7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               </a:t>
            </a: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900" b="1" dirty="0">
              <a:solidFill>
                <a:schemeClr val="tx1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08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A444B83-DD1D-4B8B-9D70-2DB2467579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51" y="1418825"/>
            <a:ext cx="5542723" cy="4239022"/>
          </a:xfrm>
          <a:prstGeom prst="rect">
            <a:avLst/>
          </a:prstGeom>
        </p:spPr>
      </p:pic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A3B60E3-7227-4735-BA6E-7B5A2C94E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08" y="1418825"/>
            <a:ext cx="5556194" cy="40929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07227D-2FB9-4AAC-89A6-C4937DDD594E}"/>
              </a:ext>
            </a:extLst>
          </p:cNvPr>
          <p:cNvSpPr/>
          <p:nvPr/>
        </p:nvSpPr>
        <p:spPr>
          <a:xfrm>
            <a:off x="7987881" y="4508959"/>
            <a:ext cx="2005861" cy="1148888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2B583-F0F3-4F8D-970A-42441164A3F9}"/>
              </a:ext>
            </a:extLst>
          </p:cNvPr>
          <p:cNvSpPr txBox="1"/>
          <p:nvPr/>
        </p:nvSpPr>
        <p:spPr>
          <a:xfrm>
            <a:off x="7100737" y="5770924"/>
            <a:ext cx="3780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지역재활시설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거주시설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직업 재활시설을 함께 찾을 수 있음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FEF5E0-6421-48D9-86D6-775DF62F6C12}"/>
              </a:ext>
            </a:extLst>
          </p:cNvPr>
          <p:cNvSpPr/>
          <p:nvPr/>
        </p:nvSpPr>
        <p:spPr>
          <a:xfrm>
            <a:off x="2498550" y="5227500"/>
            <a:ext cx="1521039" cy="411726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CFFFA-CA4A-4869-BED6-E507DEDC279E}"/>
              </a:ext>
            </a:extLst>
          </p:cNvPr>
          <p:cNvSpPr txBox="1"/>
          <p:nvPr/>
        </p:nvSpPr>
        <p:spPr>
          <a:xfrm>
            <a:off x="1368995" y="5774095"/>
            <a:ext cx="3780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시설 찾기 버튼 </a:t>
            </a:r>
            <a:r>
              <a:rPr lang="ko-KR" altLang="en-US" sz="1600" b="1" dirty="0" err="1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토글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시설의 위치 표시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40C221D-0621-4BE6-BE8E-E66EC18277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t="18037" r="32762" b="36678"/>
          <a:stretch/>
        </p:blipFill>
        <p:spPr>
          <a:xfrm>
            <a:off x="2344730" y="3023215"/>
            <a:ext cx="1703750" cy="13013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B67D1AD-472B-4493-80E6-6EEB4942D14A}"/>
              </a:ext>
            </a:extLst>
          </p:cNvPr>
          <p:cNvGrpSpPr/>
          <p:nvPr/>
        </p:nvGrpSpPr>
        <p:grpSpPr>
          <a:xfrm>
            <a:off x="4048479" y="4174067"/>
            <a:ext cx="3018702" cy="1741009"/>
            <a:chOff x="5006655" y="1096690"/>
            <a:chExt cx="3296798" cy="1741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C519C7-E3F7-447D-A4A3-B9D2AEB6DFB4}"/>
                </a:ext>
              </a:extLst>
            </p:cNvPr>
            <p:cNvSpPr txBox="1"/>
            <p:nvPr/>
          </p:nvSpPr>
          <p:spPr>
            <a:xfrm>
              <a:off x="5552955" y="2244457"/>
              <a:ext cx="2750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9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시설 찾기 버튼 </a:t>
              </a:r>
              <a:r>
                <a:rPr lang="ko-KR" altLang="en-US" sz="1600" b="1" dirty="0" err="1">
                  <a:solidFill>
                    <a:schemeClr val="tx1">
                      <a:lumMod val="9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토글</a:t>
              </a:r>
              <a:r>
                <a:rPr lang="ko-KR" altLang="en-US" sz="1600" b="1" dirty="0">
                  <a:solidFill>
                    <a:schemeClr val="tx1">
                      <a:lumMod val="9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시</a:t>
              </a:r>
              <a:endPara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9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시설의 위치 및 정보 표시</a:t>
              </a:r>
              <a:endPara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8C0A503-34E5-4D83-A772-1343D5166902}"/>
                </a:ext>
              </a:extLst>
            </p:cNvPr>
            <p:cNvSpPr/>
            <p:nvPr/>
          </p:nvSpPr>
          <p:spPr>
            <a:xfrm>
              <a:off x="5540856" y="2191587"/>
              <a:ext cx="2730098" cy="646112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634F956-87E9-4011-B283-B2F0D837341C}"/>
                </a:ext>
              </a:extLst>
            </p:cNvPr>
            <p:cNvCxnSpPr>
              <a:cxnSpLocks/>
            </p:cNvCxnSpPr>
            <p:nvPr/>
          </p:nvCxnSpPr>
          <p:spPr>
            <a:xfrm>
              <a:off x="5006655" y="1096690"/>
              <a:ext cx="1033536" cy="94885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42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0720B7B-D857-4B05-841D-4315407BD751}"/>
              </a:ext>
            </a:extLst>
          </p:cNvPr>
          <p:cNvGrpSpPr/>
          <p:nvPr/>
        </p:nvGrpSpPr>
        <p:grpSpPr>
          <a:xfrm>
            <a:off x="4176678" y="1660050"/>
            <a:ext cx="6718917" cy="646331"/>
            <a:chOff x="2964319" y="3472621"/>
            <a:chExt cx="372974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7EA1-A0BC-4071-AE37-F8729E89CB40}"/>
                </a:ext>
              </a:extLst>
            </p:cNvPr>
            <p:cNvSpPr txBox="1"/>
            <p:nvPr/>
          </p:nvSpPr>
          <p:spPr>
            <a:xfrm>
              <a:off x="2964319" y="3488010"/>
              <a:ext cx="594044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40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anose="020B0604020202020204" pitchFamily="34" charset="0"/>
                </a:rPr>
                <a:t>01</a:t>
              </a:r>
              <a:endParaRPr lang="ko-KR" altLang="en-US" sz="40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5D4378-5A09-4750-ABD5-3987F30794DF}"/>
                </a:ext>
              </a:extLst>
            </p:cNvPr>
            <p:cNvSpPr txBox="1"/>
            <p:nvPr/>
          </p:nvSpPr>
          <p:spPr>
            <a:xfrm>
              <a:off x="3486355" y="3472621"/>
              <a:ext cx="320770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itchFamily="34" charset="0"/>
                </a:rPr>
                <a:t>프로젝트 배경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93998F-1C40-4196-B1CA-119EDD2E28A2}"/>
              </a:ext>
            </a:extLst>
          </p:cNvPr>
          <p:cNvGrpSpPr/>
          <p:nvPr/>
        </p:nvGrpSpPr>
        <p:grpSpPr>
          <a:xfrm>
            <a:off x="4176678" y="2591664"/>
            <a:ext cx="6718917" cy="646331"/>
            <a:chOff x="2964319" y="3472621"/>
            <a:chExt cx="3729740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7837EE-50EE-4FBD-B84C-FFA4EFAEBF94}"/>
                </a:ext>
              </a:extLst>
            </p:cNvPr>
            <p:cNvSpPr txBox="1"/>
            <p:nvPr/>
          </p:nvSpPr>
          <p:spPr>
            <a:xfrm>
              <a:off x="2964319" y="3488009"/>
              <a:ext cx="594044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40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anose="020B0604020202020204" pitchFamily="34" charset="0"/>
                </a:rPr>
                <a:t>02</a:t>
              </a:r>
              <a:endParaRPr lang="ko-KR" altLang="en-US" sz="40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2D9C01-FE78-4B6F-90E6-B397E5EF1EEB}"/>
                </a:ext>
              </a:extLst>
            </p:cNvPr>
            <p:cNvSpPr txBox="1"/>
            <p:nvPr/>
          </p:nvSpPr>
          <p:spPr>
            <a:xfrm>
              <a:off x="3486355" y="3472621"/>
              <a:ext cx="320770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itchFamily="34" charset="0"/>
                </a:rPr>
                <a:t>팀 구성 및 역할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760663-2D4A-490D-99FD-FA6F63C805E0}"/>
              </a:ext>
            </a:extLst>
          </p:cNvPr>
          <p:cNvGrpSpPr/>
          <p:nvPr/>
        </p:nvGrpSpPr>
        <p:grpSpPr>
          <a:xfrm>
            <a:off x="4176678" y="3490935"/>
            <a:ext cx="6718917" cy="646331"/>
            <a:chOff x="2964319" y="3472621"/>
            <a:chExt cx="3729740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2B406F-DD53-419F-8DE0-B797F6963806}"/>
                </a:ext>
              </a:extLst>
            </p:cNvPr>
            <p:cNvSpPr txBox="1"/>
            <p:nvPr/>
          </p:nvSpPr>
          <p:spPr>
            <a:xfrm>
              <a:off x="2964319" y="3488009"/>
              <a:ext cx="594044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40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anose="020B0604020202020204" pitchFamily="34" charset="0"/>
                </a:rPr>
                <a:t>03</a:t>
              </a:r>
              <a:endParaRPr lang="ko-KR" altLang="en-US" sz="40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1D4CA6-0ADC-4E71-B16F-5E7FB3B90F33}"/>
                </a:ext>
              </a:extLst>
            </p:cNvPr>
            <p:cNvSpPr txBox="1"/>
            <p:nvPr/>
          </p:nvSpPr>
          <p:spPr>
            <a:xfrm>
              <a:off x="3486355" y="3472621"/>
              <a:ext cx="320770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itchFamily="34" charset="0"/>
                </a:rPr>
                <a:t>수행절차 및 방법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703785-713B-453D-9EC4-44F7DA45C4D1}"/>
              </a:ext>
            </a:extLst>
          </p:cNvPr>
          <p:cNvGrpSpPr/>
          <p:nvPr/>
        </p:nvGrpSpPr>
        <p:grpSpPr>
          <a:xfrm>
            <a:off x="4176678" y="4398876"/>
            <a:ext cx="7418421" cy="646331"/>
            <a:chOff x="2964319" y="3472621"/>
            <a:chExt cx="4118042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A35E7E-A1D3-4BD8-AEEB-E33A442DBF13}"/>
                </a:ext>
              </a:extLst>
            </p:cNvPr>
            <p:cNvSpPr txBox="1"/>
            <p:nvPr/>
          </p:nvSpPr>
          <p:spPr>
            <a:xfrm>
              <a:off x="2964319" y="3488009"/>
              <a:ext cx="594044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40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anose="020B0604020202020204" pitchFamily="34" charset="0"/>
                </a:rPr>
                <a:t>04</a:t>
              </a:r>
              <a:endParaRPr lang="ko-KR" altLang="en-US" sz="40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050282-B7AC-4E47-B78A-BEAB413C2A2B}"/>
                </a:ext>
              </a:extLst>
            </p:cNvPr>
            <p:cNvSpPr txBox="1"/>
            <p:nvPr/>
          </p:nvSpPr>
          <p:spPr>
            <a:xfrm>
              <a:off x="3486354" y="3472621"/>
              <a:ext cx="359600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itchFamily="34" charset="0"/>
                </a:rPr>
                <a:t>수행결과 및 시연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8D2995-F999-41BC-BC88-6F29E8542695}"/>
              </a:ext>
            </a:extLst>
          </p:cNvPr>
          <p:cNvGrpSpPr/>
          <p:nvPr/>
        </p:nvGrpSpPr>
        <p:grpSpPr>
          <a:xfrm>
            <a:off x="4176678" y="5355152"/>
            <a:ext cx="6718917" cy="646331"/>
            <a:chOff x="2964319" y="3472621"/>
            <a:chExt cx="3729740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7A6397-86A8-4FB0-82FB-673070AE5615}"/>
                </a:ext>
              </a:extLst>
            </p:cNvPr>
            <p:cNvSpPr txBox="1"/>
            <p:nvPr/>
          </p:nvSpPr>
          <p:spPr>
            <a:xfrm>
              <a:off x="2964319" y="3488009"/>
              <a:ext cx="594044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ko-KR" sz="40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anose="020B0604020202020204" pitchFamily="34" charset="0"/>
                </a:rPr>
                <a:t>05</a:t>
              </a:r>
              <a:endParaRPr lang="ko-KR" altLang="en-US" sz="40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4BFFEC-DF1C-4FD0-8741-E6210D187BC5}"/>
                </a:ext>
              </a:extLst>
            </p:cNvPr>
            <p:cNvSpPr txBox="1"/>
            <p:nvPr/>
          </p:nvSpPr>
          <p:spPr>
            <a:xfrm>
              <a:off x="3486355" y="3472621"/>
              <a:ext cx="320770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ko-KR" altLang="en-US" sz="36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  <a:cs typeface="Arial" pitchFamily="34" charset="0"/>
                </a:rPr>
                <a:t>느낀점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8" name="제목 36">
            <a:extLst>
              <a:ext uri="{FF2B5EF4-FFF2-40B4-BE49-F238E27FC236}">
                <a16:creationId xmlns:a16="http://schemas.microsoft.com/office/drawing/2014/main" id="{DE7D8F08-6BCA-4843-9B78-02891A892F9D}"/>
              </a:ext>
            </a:extLst>
          </p:cNvPr>
          <p:cNvSpPr txBox="1">
            <a:spLocks/>
          </p:cNvSpPr>
          <p:nvPr/>
        </p:nvSpPr>
        <p:spPr>
          <a:xfrm>
            <a:off x="589355" y="614930"/>
            <a:ext cx="10168128" cy="1179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E34ACA-115B-4715-8D81-DF51F2E64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65435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FF3C939-A27A-46BD-B6A2-5D200420D6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1448325"/>
            <a:ext cx="5588786" cy="3541096"/>
          </a:xfrm>
          <a:prstGeom prst="rect">
            <a:avLst/>
          </a:prstGeom>
        </p:spPr>
      </p:pic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39B895F-6FE0-42F2-9D5A-15D92730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90" y="1448325"/>
            <a:ext cx="5588786" cy="35410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EFD559B-CC2C-4DC6-9FBB-BB01C48706CA}"/>
              </a:ext>
            </a:extLst>
          </p:cNvPr>
          <p:cNvGrpSpPr/>
          <p:nvPr/>
        </p:nvGrpSpPr>
        <p:grpSpPr>
          <a:xfrm>
            <a:off x="524933" y="3842512"/>
            <a:ext cx="5317066" cy="2304350"/>
            <a:chOff x="1392421" y="4093132"/>
            <a:chExt cx="4055569" cy="1757633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85D4FFC-4C07-441E-A46A-45BC0698B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3768" y="4093132"/>
              <a:ext cx="284148" cy="97617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6A8ABD7-C870-4925-BF12-A507406D54E8}"/>
                </a:ext>
              </a:extLst>
            </p:cNvPr>
            <p:cNvSpPr/>
            <p:nvPr/>
          </p:nvSpPr>
          <p:spPr>
            <a:xfrm>
              <a:off x="1392421" y="5186633"/>
              <a:ext cx="4055569" cy="664132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C56169-6051-4DB5-99DF-654D3FAF9B3E}"/>
              </a:ext>
            </a:extLst>
          </p:cNvPr>
          <p:cNvSpPr/>
          <p:nvPr/>
        </p:nvSpPr>
        <p:spPr>
          <a:xfrm>
            <a:off x="7103535" y="4139764"/>
            <a:ext cx="3818466" cy="2007098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1875F-26B3-482F-A5D5-1539F362082F}"/>
              </a:ext>
            </a:extLst>
          </p:cNvPr>
          <p:cNvSpPr txBox="1"/>
          <p:nvPr/>
        </p:nvSpPr>
        <p:spPr>
          <a:xfrm>
            <a:off x="6539162" y="5172896"/>
            <a:ext cx="495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현재위치보기 버튼 클릭 시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위치로 줌인 됨과 동시에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반경 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1Km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이내에 시설이 있다면 표시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05640-E4BB-4053-BF8D-534AFA4B9D43}"/>
              </a:ext>
            </a:extLst>
          </p:cNvPr>
          <p:cNvSpPr txBox="1"/>
          <p:nvPr/>
        </p:nvSpPr>
        <p:spPr>
          <a:xfrm>
            <a:off x="554253" y="5419118"/>
            <a:ext cx="531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지도에서 원하는 위치 클릭 시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반경 </a:t>
            </a:r>
            <a:r>
              <a:rPr lang="en-US" altLang="ko-KR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1Km </a:t>
            </a:r>
            <a:r>
              <a:rPr lang="ko-KR" altLang="en-US" sz="1600" b="1" dirty="0">
                <a:solidFill>
                  <a:schemeClr val="tx1">
                    <a:lumMod val="9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이내에 시설이 있다면 위치와 함께 정보 표시</a:t>
            </a:r>
            <a:endParaRPr lang="en-US" altLang="ko-KR" sz="1600" b="1" dirty="0">
              <a:solidFill>
                <a:schemeClr val="tx1">
                  <a:lumMod val="9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0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45A3E72-88A0-40A8-A913-56B68D64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078" y="1803121"/>
            <a:ext cx="5466605" cy="44133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17A2883-9B29-4903-9572-717C2DA8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2" y="1830848"/>
            <a:ext cx="5379321" cy="43341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1257AB-3E07-4536-93C2-8D7AFBA7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수행결과 및 시연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DFD627-D891-4599-8D4D-32D16761BD89}"/>
              </a:ext>
            </a:extLst>
          </p:cNvPr>
          <p:cNvSpPr/>
          <p:nvPr/>
        </p:nvSpPr>
        <p:spPr>
          <a:xfrm>
            <a:off x="2827108" y="4384128"/>
            <a:ext cx="429244" cy="355355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131033-DA6E-47B6-939F-563ACB414439}"/>
              </a:ext>
            </a:extLst>
          </p:cNvPr>
          <p:cNvGrpSpPr/>
          <p:nvPr/>
        </p:nvGrpSpPr>
        <p:grpSpPr>
          <a:xfrm>
            <a:off x="1458992" y="4739484"/>
            <a:ext cx="2748939" cy="1948178"/>
            <a:chOff x="1764778" y="4593045"/>
            <a:chExt cx="2361453" cy="1614107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3E9203E-2DC3-4ED5-A366-C4B5D68EF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1589" y="4593045"/>
              <a:ext cx="429120" cy="1168789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00CE055-933E-4273-9446-2F6EDAF4FB3C}"/>
                </a:ext>
              </a:extLst>
            </p:cNvPr>
            <p:cNvSpPr/>
            <p:nvPr/>
          </p:nvSpPr>
          <p:spPr>
            <a:xfrm>
              <a:off x="1764778" y="5816774"/>
              <a:ext cx="2361453" cy="390378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56A8C8-09F4-476D-B7B0-6E204A93A698}"/>
                </a:ext>
              </a:extLst>
            </p:cNvPr>
            <p:cNvSpPr txBox="1"/>
            <p:nvPr/>
          </p:nvSpPr>
          <p:spPr>
            <a:xfrm>
              <a:off x="1839681" y="5871713"/>
              <a:ext cx="2206542" cy="280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멀티캠퍼스 중심으로 시작</a:t>
              </a:r>
              <a:endPara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Noto Sans" panose="020B0502040504020204" pitchFamily="34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90265EF-AE41-4AFF-96A3-21AA36F7BE85}"/>
              </a:ext>
            </a:extLst>
          </p:cNvPr>
          <p:cNvSpPr/>
          <p:nvPr/>
        </p:nvSpPr>
        <p:spPr>
          <a:xfrm>
            <a:off x="294533" y="2287187"/>
            <a:ext cx="3852046" cy="531540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96941F9-E388-49F3-ABD2-7E0946AAEEDD}"/>
              </a:ext>
            </a:extLst>
          </p:cNvPr>
          <p:cNvSpPr/>
          <p:nvPr/>
        </p:nvSpPr>
        <p:spPr>
          <a:xfrm>
            <a:off x="7534608" y="3845959"/>
            <a:ext cx="2473205" cy="763571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7114F9-6A78-4D41-A736-04581E526654}"/>
              </a:ext>
            </a:extLst>
          </p:cNvPr>
          <p:cNvGrpSpPr/>
          <p:nvPr/>
        </p:nvGrpSpPr>
        <p:grpSpPr>
          <a:xfrm>
            <a:off x="5511791" y="4609530"/>
            <a:ext cx="5953861" cy="2078131"/>
            <a:chOff x="6201234" y="3918517"/>
            <a:chExt cx="5003429" cy="20781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9AED1F-ED31-49BB-805E-072B23433847}"/>
                </a:ext>
              </a:extLst>
            </p:cNvPr>
            <p:cNvSpPr txBox="1"/>
            <p:nvPr/>
          </p:nvSpPr>
          <p:spPr>
            <a:xfrm>
              <a:off x="6856043" y="5601813"/>
              <a:ext cx="4348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마커 클릭 시</a:t>
              </a:r>
              <a:r>
                <a:rPr lang="en-US" altLang="ko-KR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 </a:t>
              </a:r>
              <a:r>
                <a:rPr lang="ko-KR" altLang="en-US" sz="1600" b="1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줌인되며</a:t>
              </a:r>
              <a:r>
                <a:rPr lang="ko-KR" altLang="en-US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 주소</a:t>
              </a:r>
              <a:r>
                <a:rPr lang="en-US" altLang="ko-KR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, </a:t>
              </a:r>
              <a:r>
                <a:rPr lang="ko-KR" altLang="en-US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전화번호</a:t>
              </a:r>
              <a:r>
                <a:rPr lang="en-US" altLang="ko-KR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, </a:t>
              </a:r>
              <a:r>
                <a:rPr lang="ko-KR" altLang="en-US" sz="16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  <a:sym typeface="Wingdings" panose="05000000000000000000" pitchFamily="2" charset="2"/>
                </a:rPr>
                <a:t>영업시간 표시 </a:t>
              </a:r>
              <a:endParaRPr lang="en-US" altLang="ko-KR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  <a:cs typeface="Noto Sans" panose="020B0502040504020204" pitchFamily="34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C64D596-4BD8-40EC-9C77-EA4420A54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3652" y="3918517"/>
              <a:ext cx="298835" cy="154064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AF83BB3-2EAC-4D79-A176-306852D4934C}"/>
                </a:ext>
              </a:extLst>
            </p:cNvPr>
            <p:cNvSpPr/>
            <p:nvPr/>
          </p:nvSpPr>
          <p:spPr>
            <a:xfrm>
              <a:off x="6201234" y="5525475"/>
              <a:ext cx="5003429" cy="471173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E2E6A2E-86A2-4F34-AAC5-E87EE1818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9205" y="5601814"/>
              <a:ext cx="344734" cy="34473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3D30522-D885-4044-B355-ED6FC4315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4010" y="5601814"/>
              <a:ext cx="278283" cy="328540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6ADFED-BEA7-4C3C-B986-AAA3800CAFAA}"/>
              </a:ext>
            </a:extLst>
          </p:cNvPr>
          <p:cNvGrpSpPr/>
          <p:nvPr/>
        </p:nvGrpSpPr>
        <p:grpSpPr>
          <a:xfrm>
            <a:off x="322017" y="1306537"/>
            <a:ext cx="3797424" cy="974905"/>
            <a:chOff x="1398915" y="1858128"/>
            <a:chExt cx="2662216" cy="67678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4B20664-A274-4D9D-974F-A1E898E62F70}"/>
                </a:ext>
              </a:extLst>
            </p:cNvPr>
            <p:cNvGrpSpPr/>
            <p:nvPr/>
          </p:nvGrpSpPr>
          <p:grpSpPr>
            <a:xfrm>
              <a:off x="1398915" y="1858128"/>
              <a:ext cx="2662216" cy="676789"/>
              <a:chOff x="1409670" y="1858128"/>
              <a:chExt cx="2173429" cy="676789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253002EC-25C5-448D-BC42-656110EEDF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28460" y="2259653"/>
                <a:ext cx="1" cy="27526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48CB2B0-C004-4517-8BE6-437B38287CE5}"/>
                  </a:ext>
                </a:extLst>
              </p:cNvPr>
              <p:cNvSpPr/>
              <p:nvPr/>
            </p:nvSpPr>
            <p:spPr>
              <a:xfrm>
                <a:off x="1409670" y="1858128"/>
                <a:ext cx="2170770" cy="344734"/>
              </a:xfrm>
              <a:prstGeom prst="roundRect">
                <a:avLst>
                  <a:gd name="adj" fmla="val 3184"/>
                </a:avLst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altLang="ko-KR" sz="1000" b="1" dirty="0">
                  <a:solidFill>
                    <a:schemeClr val="tx1">
                      <a:lumMod val="9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  <a:p>
                <a:pPr algn="ctr"/>
                <a:endParaRPr lang="en-US" altLang="ko-KR" sz="1000" b="1" dirty="0">
                  <a:solidFill>
                    <a:schemeClr val="tx1">
                      <a:lumMod val="9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  <a:p>
                <a:pPr algn="ctr"/>
                <a:endParaRPr lang="en-US" altLang="ko-KR" sz="1000" b="1" dirty="0">
                  <a:solidFill>
                    <a:schemeClr val="tx1">
                      <a:lumMod val="9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A9C51E8-41FE-44E9-B4B4-0995AB936414}"/>
                  </a:ext>
                </a:extLst>
              </p:cNvPr>
              <p:cNvSpPr txBox="1"/>
              <p:nvPr/>
            </p:nvSpPr>
            <p:spPr>
              <a:xfrm>
                <a:off x="2024003" y="1949657"/>
                <a:ext cx="1559096" cy="21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Noto Sans" panose="020B0502040504020204" pitchFamily="34"/>
                  </a:rPr>
                  <a:t>마커 클릭 시 지도 위 위치 표시</a:t>
                </a:r>
                <a:endParaRPr lang="en-US" altLang="ko-KR" sz="14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  <a:cs typeface="Noto Sans" panose="020B0502040504020204" pitchFamily="34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925A8DC-749C-4222-AB5D-EA52E975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7140" y="1897315"/>
              <a:ext cx="276401" cy="27640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8AF6DD0-AB16-4485-9036-83649FE7B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250" y="1906743"/>
              <a:ext cx="223122" cy="263418"/>
            </a:xfrm>
            <a:prstGeom prst="rect">
              <a:avLst/>
            </a:prstGeom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7C45EBF-3DC6-40B8-84E9-C73C3B77CAD4}"/>
              </a:ext>
            </a:extLst>
          </p:cNvPr>
          <p:cNvSpPr/>
          <p:nvPr/>
        </p:nvSpPr>
        <p:spPr>
          <a:xfrm>
            <a:off x="6985001" y="2717799"/>
            <a:ext cx="3496732" cy="635001"/>
          </a:xfrm>
          <a:prstGeom prst="roundRect">
            <a:avLst>
              <a:gd name="adj" fmla="val 31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chemeClr val="tx1">
                  <a:lumMod val="9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352A0B7-1660-443D-AEF5-73EFAA85E24D}"/>
              </a:ext>
            </a:extLst>
          </p:cNvPr>
          <p:cNvGrpSpPr/>
          <p:nvPr/>
        </p:nvGrpSpPr>
        <p:grpSpPr>
          <a:xfrm rot="10800000">
            <a:off x="9186332" y="1299506"/>
            <a:ext cx="2302933" cy="1418291"/>
            <a:chOff x="1973207" y="4503689"/>
            <a:chExt cx="1950859" cy="1273392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E81B91C-22EF-4D5F-B8AC-15675BE7494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41463" y="4503689"/>
              <a:ext cx="294064" cy="821231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F1AB2EF-D166-444E-8785-C1BE63FF8A43}"/>
                </a:ext>
              </a:extLst>
            </p:cNvPr>
            <p:cNvSpPr/>
            <p:nvPr/>
          </p:nvSpPr>
          <p:spPr>
            <a:xfrm>
              <a:off x="1973207" y="5402348"/>
              <a:ext cx="1950859" cy="374733"/>
            </a:xfrm>
            <a:prstGeom prst="roundRect">
              <a:avLst>
                <a:gd name="adj" fmla="val 3184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endParaRPr lang="en-US" altLang="ko-KR" sz="1000" b="1" dirty="0">
                <a:solidFill>
                  <a:schemeClr val="tx1">
                    <a:lumMod val="9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F5337BE-432D-43B6-B37B-1A59E0C6DC77}"/>
              </a:ext>
            </a:extLst>
          </p:cNvPr>
          <p:cNvSpPr txBox="1"/>
          <p:nvPr/>
        </p:nvSpPr>
        <p:spPr>
          <a:xfrm>
            <a:off x="9504521" y="1369405"/>
            <a:ext cx="2134067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마커 클릭 시 표시</a:t>
            </a:r>
          </a:p>
        </p:txBody>
      </p:sp>
    </p:spTree>
    <p:extLst>
      <p:ext uri="{BB962C8B-B14F-4D97-AF65-F5344CB8AC3E}">
        <p14:creationId xmlns:p14="http://schemas.microsoft.com/office/powerpoint/2010/main" val="29162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A498D0-5089-4C96-A521-951C17B6DC7A}"/>
              </a:ext>
            </a:extLst>
          </p:cNvPr>
          <p:cNvSpPr txBox="1"/>
          <p:nvPr/>
        </p:nvSpPr>
        <p:spPr>
          <a:xfrm>
            <a:off x="424543" y="435429"/>
            <a:ext cx="3510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05. </a:t>
            </a:r>
            <a:r>
              <a:rPr lang="ko-KR" altLang="en-US" sz="5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느낀점</a:t>
            </a:r>
            <a:endParaRPr lang="ko-KR" altLang="en-US" sz="5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A86F0-F6BE-4AF1-804A-CBC42A4F2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6" y="2263191"/>
            <a:ext cx="506635" cy="384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295A0-BC10-49BB-A186-EE0B08C896AE}"/>
              </a:ext>
            </a:extLst>
          </p:cNvPr>
          <p:cNvSpPr txBox="1"/>
          <p:nvPr/>
        </p:nvSpPr>
        <p:spPr>
          <a:xfrm>
            <a:off x="1147703" y="2200949"/>
            <a:ext cx="10472357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전공자와 비전공자 사이 협업의 경험</a:t>
            </a:r>
            <a:endParaRPr lang="ko-KR" altLang="ko-KR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48FF0-1AF7-4580-BE85-6C26E73C1F87}"/>
              </a:ext>
            </a:extLst>
          </p:cNvPr>
          <p:cNvSpPr txBox="1"/>
          <p:nvPr/>
        </p:nvSpPr>
        <p:spPr>
          <a:xfrm>
            <a:off x="1142363" y="4579964"/>
            <a:ext cx="10950427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학습한 내용을 통해 기능을 구현하며 발전하는 스스로를 발견</a:t>
            </a:r>
            <a:endParaRPr lang="en-US" altLang="ko-KR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E8018-7997-4B31-AEBE-C3D7CC3AEA7F}"/>
              </a:ext>
            </a:extLst>
          </p:cNvPr>
          <p:cNvSpPr txBox="1"/>
          <p:nvPr/>
        </p:nvSpPr>
        <p:spPr>
          <a:xfrm>
            <a:off x="1142364" y="3379442"/>
            <a:ext cx="10812889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프로젝트를 진행하면서 기간을 관리하는게 중요하다고 느낌</a:t>
            </a:r>
            <a:endParaRPr lang="ko-KR" altLang="ko-KR" sz="28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DAE550-7EE4-47FB-AA82-5B8221A3D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6" y="3463713"/>
            <a:ext cx="506635" cy="3848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EE5929-D63C-49CE-A40F-6D95633FFB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6" y="4664235"/>
            <a:ext cx="506635" cy="384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38B710-085C-405E-BC44-3BFF2BCC59C5}"/>
              </a:ext>
            </a:extLst>
          </p:cNvPr>
          <p:cNvSpPr txBox="1"/>
          <p:nvPr/>
        </p:nvSpPr>
        <p:spPr>
          <a:xfrm>
            <a:off x="1142364" y="5780486"/>
            <a:ext cx="10950427" cy="55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새로운 기능에 접근하기 위해 원리이해가 중요하다는 것을 느낌</a:t>
            </a:r>
            <a:r>
              <a:rPr lang="ko-KR" altLang="en-US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ko-KR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BAA0D-6419-445B-BB51-102516E1F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6" y="5864757"/>
            <a:ext cx="506635" cy="3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16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EAA8E-CAA5-4639-B231-D6037F1ABBCF}"/>
              </a:ext>
            </a:extLst>
          </p:cNvPr>
          <p:cNvSpPr txBox="1"/>
          <p:nvPr/>
        </p:nvSpPr>
        <p:spPr>
          <a:xfrm>
            <a:off x="4508065" y="2644170"/>
            <a:ext cx="31758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Q&amp;A</a:t>
            </a:r>
            <a:endParaRPr lang="ko-KR" altLang="en-US" sz="96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60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D3F30-5D78-4D85-8A39-AF423839DF7E}"/>
              </a:ext>
            </a:extLst>
          </p:cNvPr>
          <p:cNvSpPr txBox="1"/>
          <p:nvPr/>
        </p:nvSpPr>
        <p:spPr>
          <a:xfrm>
            <a:off x="2045340" y="3048000"/>
            <a:ext cx="8101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THANK YOU</a:t>
            </a:r>
            <a:endParaRPr lang="ko-KR" altLang="en-US" sz="96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74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9CA7D-C5BC-4284-A4FE-247FC5D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배경</a:t>
            </a:r>
            <a:r>
              <a:rPr lang="en-US" altLang="ko-KR" dirty="0"/>
              <a:t>(WHY?)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B92C9-3C72-4147-8C4C-77DCB4264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72" y="2372443"/>
            <a:ext cx="1830230" cy="546692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0486353D-7B15-42F7-BB66-7CA1CF355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67" y="3073835"/>
            <a:ext cx="3034638" cy="1129743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EDC46C0A-355C-41C2-8846-4408112DC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86" y="2169105"/>
            <a:ext cx="1830230" cy="953367"/>
          </a:xfrm>
          <a:prstGeom prst="rect">
            <a:avLst/>
          </a:prstGeom>
        </p:spPr>
      </p:pic>
      <p:sp>
        <p:nvSpPr>
          <p:cNvPr id="6" name="오른쪽 화살표 11">
            <a:extLst>
              <a:ext uri="{FF2B5EF4-FFF2-40B4-BE49-F238E27FC236}">
                <a16:creationId xmlns:a16="http://schemas.microsoft.com/office/drawing/2014/main" id="{9F684428-DFC8-4456-B124-74C46FFA3196}"/>
              </a:ext>
            </a:extLst>
          </p:cNvPr>
          <p:cNvSpPr/>
          <p:nvPr/>
        </p:nvSpPr>
        <p:spPr>
          <a:xfrm>
            <a:off x="6096000" y="2919135"/>
            <a:ext cx="590021" cy="448244"/>
          </a:xfrm>
          <a:prstGeom prst="rightArrow">
            <a:avLst>
              <a:gd name="adj1" fmla="val 50000"/>
              <a:gd name="adj2" fmla="val 80709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BADD7F-6182-41C8-9774-32FC693FE15F}"/>
              </a:ext>
            </a:extLst>
          </p:cNvPr>
          <p:cNvGrpSpPr/>
          <p:nvPr/>
        </p:nvGrpSpPr>
        <p:grpSpPr>
          <a:xfrm>
            <a:off x="1021746" y="4931107"/>
            <a:ext cx="10496451" cy="685124"/>
            <a:chOff x="2444691" y="5433099"/>
            <a:chExt cx="8700154" cy="6851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8A4022-7F4F-4AD8-AC27-B15524E422E1}"/>
                </a:ext>
              </a:extLst>
            </p:cNvPr>
            <p:cNvSpPr txBox="1"/>
            <p:nvPr/>
          </p:nvSpPr>
          <p:spPr>
            <a:xfrm>
              <a:off x="2444691" y="5433099"/>
              <a:ext cx="8700154" cy="6851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600"/>
                </a:spcAft>
              </a:pPr>
              <a:r>
                <a:rPr lang="en-US" altLang="ko-KR" sz="28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    </a:t>
              </a:r>
              <a:r>
                <a:rPr lang="ko-KR" altLang="en-US" sz="28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분산되어 있는 장애인 서비스를 보며 </a:t>
              </a:r>
              <a:r>
                <a:rPr lang="ko-KR" altLang="en-US" sz="3600" b="1" kern="100" dirty="0">
                  <a:solidFill>
                    <a:srgbClr val="F5A700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  <a:cs typeface="Times New Roman" panose="02020603050405020304" pitchFamily="18" charset="0"/>
                </a:rPr>
                <a:t>통합의 필요성</a:t>
              </a:r>
              <a:r>
                <a:rPr lang="ko-KR" altLang="en-US" sz="2800" b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  <a:cs typeface="Times New Roman" panose="02020603050405020304" pitchFamily="18" charset="0"/>
                </a:rPr>
                <a:t>을 느낌</a:t>
              </a:r>
              <a:endParaRPr lang="ko-KR" altLang="ko-KR" sz="28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1822DD3-F17B-4439-81CB-6335CEEBF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691" y="5549134"/>
              <a:ext cx="448065" cy="52925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2BECA83-6F4B-42EF-979E-C42FBA977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05" y="1889125"/>
            <a:ext cx="2376474" cy="23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3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9F64C-7768-4727-8EB6-294A3775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배경</a:t>
            </a:r>
            <a:r>
              <a:rPr lang="en-US" altLang="ko-KR" dirty="0"/>
              <a:t>(WHY?) 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0D9F99-5C80-4470-8A0B-A0C826A7B44E}"/>
              </a:ext>
            </a:extLst>
          </p:cNvPr>
          <p:cNvGrpSpPr/>
          <p:nvPr/>
        </p:nvGrpSpPr>
        <p:grpSpPr>
          <a:xfrm>
            <a:off x="4738998" y="2812681"/>
            <a:ext cx="2604626" cy="2212859"/>
            <a:chOff x="4697794" y="2426584"/>
            <a:chExt cx="3016461" cy="256274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9DEBE9-E1E0-4910-B989-D201C25F4566}"/>
                </a:ext>
              </a:extLst>
            </p:cNvPr>
            <p:cNvGrpSpPr/>
            <p:nvPr/>
          </p:nvGrpSpPr>
          <p:grpSpPr>
            <a:xfrm>
              <a:off x="5485098" y="2426584"/>
              <a:ext cx="1528838" cy="2562749"/>
              <a:chOff x="4527629" y="1078331"/>
              <a:chExt cx="3136742" cy="5053263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2692281-A755-49A1-9D02-7A157F16FB59}"/>
                  </a:ext>
                </a:extLst>
              </p:cNvPr>
              <p:cNvSpPr/>
              <p:nvPr/>
            </p:nvSpPr>
            <p:spPr>
              <a:xfrm>
                <a:off x="4527629" y="5831468"/>
                <a:ext cx="3136742" cy="30012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41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FD14A905-AA5F-4D71-AF70-4EDCA0EC8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832191" y="1078331"/>
                <a:ext cx="2527619" cy="4903200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455A291-EA57-4A4B-9AA8-95EDC30E26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97794" y="2861344"/>
              <a:ext cx="3016461" cy="1648485"/>
              <a:chOff x="1268413" y="806450"/>
              <a:chExt cx="9655175" cy="524510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6EF37BD-C62C-4585-AD64-9E60395EE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9338" y="3203575"/>
                <a:ext cx="752475" cy="749300"/>
              </a:xfrm>
              <a:custGeom>
                <a:avLst/>
                <a:gdLst>
                  <a:gd name="T0" fmla="*/ 474 w 474"/>
                  <a:gd name="T1" fmla="*/ 378 h 472"/>
                  <a:gd name="T2" fmla="*/ 474 w 474"/>
                  <a:gd name="T3" fmla="*/ 378 h 472"/>
                  <a:gd name="T4" fmla="*/ 472 w 474"/>
                  <a:gd name="T5" fmla="*/ 396 h 472"/>
                  <a:gd name="T6" fmla="*/ 466 w 474"/>
                  <a:gd name="T7" fmla="*/ 414 h 472"/>
                  <a:gd name="T8" fmla="*/ 458 w 474"/>
                  <a:gd name="T9" fmla="*/ 430 h 472"/>
                  <a:gd name="T10" fmla="*/ 446 w 474"/>
                  <a:gd name="T11" fmla="*/ 444 h 472"/>
                  <a:gd name="T12" fmla="*/ 432 w 474"/>
                  <a:gd name="T13" fmla="*/ 456 h 472"/>
                  <a:gd name="T14" fmla="*/ 416 w 474"/>
                  <a:gd name="T15" fmla="*/ 464 h 472"/>
                  <a:gd name="T16" fmla="*/ 398 w 474"/>
                  <a:gd name="T17" fmla="*/ 470 h 472"/>
                  <a:gd name="T18" fmla="*/ 378 w 474"/>
                  <a:gd name="T19" fmla="*/ 472 h 472"/>
                  <a:gd name="T20" fmla="*/ 96 w 474"/>
                  <a:gd name="T21" fmla="*/ 472 h 472"/>
                  <a:gd name="T22" fmla="*/ 96 w 474"/>
                  <a:gd name="T23" fmla="*/ 472 h 472"/>
                  <a:gd name="T24" fmla="*/ 76 w 474"/>
                  <a:gd name="T25" fmla="*/ 470 h 472"/>
                  <a:gd name="T26" fmla="*/ 58 w 474"/>
                  <a:gd name="T27" fmla="*/ 464 h 472"/>
                  <a:gd name="T28" fmla="*/ 42 w 474"/>
                  <a:gd name="T29" fmla="*/ 456 h 472"/>
                  <a:gd name="T30" fmla="*/ 28 w 474"/>
                  <a:gd name="T31" fmla="*/ 444 h 472"/>
                  <a:gd name="T32" fmla="*/ 18 w 474"/>
                  <a:gd name="T33" fmla="*/ 430 h 472"/>
                  <a:gd name="T34" fmla="*/ 8 w 474"/>
                  <a:gd name="T35" fmla="*/ 414 h 472"/>
                  <a:gd name="T36" fmla="*/ 2 w 474"/>
                  <a:gd name="T37" fmla="*/ 396 h 472"/>
                  <a:gd name="T38" fmla="*/ 0 w 474"/>
                  <a:gd name="T39" fmla="*/ 378 h 472"/>
                  <a:gd name="T40" fmla="*/ 0 w 474"/>
                  <a:gd name="T41" fmla="*/ 94 h 472"/>
                  <a:gd name="T42" fmla="*/ 0 w 474"/>
                  <a:gd name="T43" fmla="*/ 94 h 472"/>
                  <a:gd name="T44" fmla="*/ 2 w 474"/>
                  <a:gd name="T45" fmla="*/ 76 h 472"/>
                  <a:gd name="T46" fmla="*/ 8 w 474"/>
                  <a:gd name="T47" fmla="*/ 58 h 472"/>
                  <a:gd name="T48" fmla="*/ 18 w 474"/>
                  <a:gd name="T49" fmla="*/ 42 h 472"/>
                  <a:gd name="T50" fmla="*/ 28 w 474"/>
                  <a:gd name="T51" fmla="*/ 28 h 472"/>
                  <a:gd name="T52" fmla="*/ 42 w 474"/>
                  <a:gd name="T53" fmla="*/ 16 h 472"/>
                  <a:gd name="T54" fmla="*/ 58 w 474"/>
                  <a:gd name="T55" fmla="*/ 8 h 472"/>
                  <a:gd name="T56" fmla="*/ 76 w 474"/>
                  <a:gd name="T57" fmla="*/ 2 h 472"/>
                  <a:gd name="T58" fmla="*/ 96 w 474"/>
                  <a:gd name="T59" fmla="*/ 0 h 472"/>
                  <a:gd name="T60" fmla="*/ 378 w 474"/>
                  <a:gd name="T61" fmla="*/ 0 h 472"/>
                  <a:gd name="T62" fmla="*/ 378 w 474"/>
                  <a:gd name="T63" fmla="*/ 0 h 472"/>
                  <a:gd name="T64" fmla="*/ 398 w 474"/>
                  <a:gd name="T65" fmla="*/ 2 h 472"/>
                  <a:gd name="T66" fmla="*/ 416 w 474"/>
                  <a:gd name="T67" fmla="*/ 8 h 472"/>
                  <a:gd name="T68" fmla="*/ 432 w 474"/>
                  <a:gd name="T69" fmla="*/ 16 h 472"/>
                  <a:gd name="T70" fmla="*/ 446 w 474"/>
                  <a:gd name="T71" fmla="*/ 28 h 472"/>
                  <a:gd name="T72" fmla="*/ 458 w 474"/>
                  <a:gd name="T73" fmla="*/ 42 h 472"/>
                  <a:gd name="T74" fmla="*/ 466 w 474"/>
                  <a:gd name="T75" fmla="*/ 58 h 472"/>
                  <a:gd name="T76" fmla="*/ 472 w 474"/>
                  <a:gd name="T77" fmla="*/ 76 h 472"/>
                  <a:gd name="T78" fmla="*/ 474 w 474"/>
                  <a:gd name="T79" fmla="*/ 94 h 472"/>
                  <a:gd name="T80" fmla="*/ 474 w 474"/>
                  <a:gd name="T81" fmla="*/ 378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4" h="472">
                    <a:moveTo>
                      <a:pt x="474" y="378"/>
                    </a:moveTo>
                    <a:lnTo>
                      <a:pt x="474" y="378"/>
                    </a:lnTo>
                    <a:lnTo>
                      <a:pt x="472" y="396"/>
                    </a:lnTo>
                    <a:lnTo>
                      <a:pt x="466" y="414"/>
                    </a:lnTo>
                    <a:lnTo>
                      <a:pt x="458" y="430"/>
                    </a:lnTo>
                    <a:lnTo>
                      <a:pt x="446" y="444"/>
                    </a:lnTo>
                    <a:lnTo>
                      <a:pt x="432" y="456"/>
                    </a:lnTo>
                    <a:lnTo>
                      <a:pt x="416" y="464"/>
                    </a:lnTo>
                    <a:lnTo>
                      <a:pt x="398" y="470"/>
                    </a:lnTo>
                    <a:lnTo>
                      <a:pt x="378" y="472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76" y="470"/>
                    </a:lnTo>
                    <a:lnTo>
                      <a:pt x="58" y="464"/>
                    </a:lnTo>
                    <a:lnTo>
                      <a:pt x="42" y="456"/>
                    </a:lnTo>
                    <a:lnTo>
                      <a:pt x="28" y="444"/>
                    </a:lnTo>
                    <a:lnTo>
                      <a:pt x="18" y="430"/>
                    </a:lnTo>
                    <a:lnTo>
                      <a:pt x="8" y="414"/>
                    </a:lnTo>
                    <a:lnTo>
                      <a:pt x="2" y="396"/>
                    </a:lnTo>
                    <a:lnTo>
                      <a:pt x="0" y="3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8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378" y="0"/>
                    </a:lnTo>
                    <a:lnTo>
                      <a:pt x="378" y="0"/>
                    </a:lnTo>
                    <a:lnTo>
                      <a:pt x="398" y="2"/>
                    </a:lnTo>
                    <a:lnTo>
                      <a:pt x="416" y="8"/>
                    </a:lnTo>
                    <a:lnTo>
                      <a:pt x="432" y="16"/>
                    </a:lnTo>
                    <a:lnTo>
                      <a:pt x="446" y="28"/>
                    </a:lnTo>
                    <a:lnTo>
                      <a:pt x="458" y="42"/>
                    </a:lnTo>
                    <a:lnTo>
                      <a:pt x="466" y="58"/>
                    </a:lnTo>
                    <a:lnTo>
                      <a:pt x="472" y="76"/>
                    </a:lnTo>
                    <a:lnTo>
                      <a:pt x="474" y="94"/>
                    </a:lnTo>
                    <a:lnTo>
                      <a:pt x="474" y="3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DA1741B-7405-4B6A-8544-1CCFB8BA02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0763" y="3171825"/>
                <a:ext cx="809625" cy="812800"/>
              </a:xfrm>
              <a:custGeom>
                <a:avLst/>
                <a:gdLst>
                  <a:gd name="T0" fmla="*/ 396 w 510"/>
                  <a:gd name="T1" fmla="*/ 20 h 512"/>
                  <a:gd name="T2" fmla="*/ 434 w 510"/>
                  <a:gd name="T3" fmla="*/ 28 h 512"/>
                  <a:gd name="T4" fmla="*/ 464 w 510"/>
                  <a:gd name="T5" fmla="*/ 48 h 512"/>
                  <a:gd name="T6" fmla="*/ 484 w 510"/>
                  <a:gd name="T7" fmla="*/ 78 h 512"/>
                  <a:gd name="T8" fmla="*/ 492 w 510"/>
                  <a:gd name="T9" fmla="*/ 114 h 512"/>
                  <a:gd name="T10" fmla="*/ 492 w 510"/>
                  <a:gd name="T11" fmla="*/ 398 h 512"/>
                  <a:gd name="T12" fmla="*/ 484 w 510"/>
                  <a:gd name="T13" fmla="*/ 434 h 512"/>
                  <a:gd name="T14" fmla="*/ 464 w 510"/>
                  <a:gd name="T15" fmla="*/ 464 h 512"/>
                  <a:gd name="T16" fmla="*/ 434 w 510"/>
                  <a:gd name="T17" fmla="*/ 484 h 512"/>
                  <a:gd name="T18" fmla="*/ 396 w 510"/>
                  <a:gd name="T19" fmla="*/ 492 h 512"/>
                  <a:gd name="T20" fmla="*/ 114 w 510"/>
                  <a:gd name="T21" fmla="*/ 492 h 512"/>
                  <a:gd name="T22" fmla="*/ 76 w 510"/>
                  <a:gd name="T23" fmla="*/ 484 h 512"/>
                  <a:gd name="T24" fmla="*/ 46 w 510"/>
                  <a:gd name="T25" fmla="*/ 464 h 512"/>
                  <a:gd name="T26" fmla="*/ 26 w 510"/>
                  <a:gd name="T27" fmla="*/ 434 h 512"/>
                  <a:gd name="T28" fmla="*/ 18 w 510"/>
                  <a:gd name="T29" fmla="*/ 398 h 512"/>
                  <a:gd name="T30" fmla="*/ 18 w 510"/>
                  <a:gd name="T31" fmla="*/ 114 h 512"/>
                  <a:gd name="T32" fmla="*/ 26 w 510"/>
                  <a:gd name="T33" fmla="*/ 78 h 512"/>
                  <a:gd name="T34" fmla="*/ 46 w 510"/>
                  <a:gd name="T35" fmla="*/ 48 h 512"/>
                  <a:gd name="T36" fmla="*/ 76 w 510"/>
                  <a:gd name="T37" fmla="*/ 28 h 512"/>
                  <a:gd name="T38" fmla="*/ 114 w 510"/>
                  <a:gd name="T39" fmla="*/ 20 h 512"/>
                  <a:gd name="T40" fmla="*/ 396 w 510"/>
                  <a:gd name="T41" fmla="*/ 20 h 512"/>
                  <a:gd name="T42" fmla="*/ 114 w 510"/>
                  <a:gd name="T43" fmla="*/ 0 h 512"/>
                  <a:gd name="T44" fmla="*/ 90 w 510"/>
                  <a:gd name="T45" fmla="*/ 4 h 512"/>
                  <a:gd name="T46" fmla="*/ 50 w 510"/>
                  <a:gd name="T47" fmla="*/ 20 h 512"/>
                  <a:gd name="T48" fmla="*/ 20 w 510"/>
                  <a:gd name="T49" fmla="*/ 52 h 512"/>
                  <a:gd name="T50" fmla="*/ 2 w 510"/>
                  <a:gd name="T51" fmla="*/ 92 h 512"/>
                  <a:gd name="T52" fmla="*/ 0 w 510"/>
                  <a:gd name="T53" fmla="*/ 398 h 512"/>
                  <a:gd name="T54" fmla="*/ 2 w 510"/>
                  <a:gd name="T55" fmla="*/ 420 h 512"/>
                  <a:gd name="T56" fmla="*/ 20 w 510"/>
                  <a:gd name="T57" fmla="*/ 462 h 512"/>
                  <a:gd name="T58" fmla="*/ 50 w 510"/>
                  <a:gd name="T59" fmla="*/ 492 h 512"/>
                  <a:gd name="T60" fmla="*/ 90 w 510"/>
                  <a:gd name="T61" fmla="*/ 510 h 512"/>
                  <a:gd name="T62" fmla="*/ 396 w 510"/>
                  <a:gd name="T63" fmla="*/ 512 h 512"/>
                  <a:gd name="T64" fmla="*/ 420 w 510"/>
                  <a:gd name="T65" fmla="*/ 510 h 512"/>
                  <a:gd name="T66" fmla="*/ 460 w 510"/>
                  <a:gd name="T67" fmla="*/ 492 h 512"/>
                  <a:gd name="T68" fmla="*/ 490 w 510"/>
                  <a:gd name="T69" fmla="*/ 462 h 512"/>
                  <a:gd name="T70" fmla="*/ 508 w 510"/>
                  <a:gd name="T71" fmla="*/ 420 h 512"/>
                  <a:gd name="T72" fmla="*/ 510 w 510"/>
                  <a:gd name="T73" fmla="*/ 114 h 512"/>
                  <a:gd name="T74" fmla="*/ 508 w 510"/>
                  <a:gd name="T75" fmla="*/ 92 h 512"/>
                  <a:gd name="T76" fmla="*/ 490 w 510"/>
                  <a:gd name="T77" fmla="*/ 52 h 512"/>
                  <a:gd name="T78" fmla="*/ 460 w 510"/>
                  <a:gd name="T79" fmla="*/ 20 h 512"/>
                  <a:gd name="T80" fmla="*/ 420 w 510"/>
                  <a:gd name="T81" fmla="*/ 4 h 512"/>
                  <a:gd name="T82" fmla="*/ 396 w 510"/>
                  <a:gd name="T83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10" h="512">
                    <a:moveTo>
                      <a:pt x="396" y="20"/>
                    </a:moveTo>
                    <a:lnTo>
                      <a:pt x="396" y="20"/>
                    </a:lnTo>
                    <a:lnTo>
                      <a:pt x="416" y="22"/>
                    </a:lnTo>
                    <a:lnTo>
                      <a:pt x="434" y="28"/>
                    </a:lnTo>
                    <a:lnTo>
                      <a:pt x="450" y="36"/>
                    </a:lnTo>
                    <a:lnTo>
                      <a:pt x="464" y="48"/>
                    </a:lnTo>
                    <a:lnTo>
                      <a:pt x="476" y="62"/>
                    </a:lnTo>
                    <a:lnTo>
                      <a:pt x="484" y="78"/>
                    </a:lnTo>
                    <a:lnTo>
                      <a:pt x="490" y="96"/>
                    </a:lnTo>
                    <a:lnTo>
                      <a:pt x="492" y="114"/>
                    </a:lnTo>
                    <a:lnTo>
                      <a:pt x="492" y="398"/>
                    </a:lnTo>
                    <a:lnTo>
                      <a:pt x="492" y="398"/>
                    </a:lnTo>
                    <a:lnTo>
                      <a:pt x="490" y="416"/>
                    </a:lnTo>
                    <a:lnTo>
                      <a:pt x="484" y="434"/>
                    </a:lnTo>
                    <a:lnTo>
                      <a:pt x="476" y="450"/>
                    </a:lnTo>
                    <a:lnTo>
                      <a:pt x="464" y="464"/>
                    </a:lnTo>
                    <a:lnTo>
                      <a:pt x="450" y="476"/>
                    </a:lnTo>
                    <a:lnTo>
                      <a:pt x="434" y="484"/>
                    </a:lnTo>
                    <a:lnTo>
                      <a:pt x="416" y="490"/>
                    </a:lnTo>
                    <a:lnTo>
                      <a:pt x="396" y="492"/>
                    </a:lnTo>
                    <a:lnTo>
                      <a:pt x="114" y="492"/>
                    </a:lnTo>
                    <a:lnTo>
                      <a:pt x="114" y="492"/>
                    </a:lnTo>
                    <a:lnTo>
                      <a:pt x="94" y="490"/>
                    </a:lnTo>
                    <a:lnTo>
                      <a:pt x="76" y="484"/>
                    </a:lnTo>
                    <a:lnTo>
                      <a:pt x="60" y="476"/>
                    </a:lnTo>
                    <a:lnTo>
                      <a:pt x="46" y="464"/>
                    </a:lnTo>
                    <a:lnTo>
                      <a:pt x="36" y="450"/>
                    </a:lnTo>
                    <a:lnTo>
                      <a:pt x="26" y="434"/>
                    </a:lnTo>
                    <a:lnTo>
                      <a:pt x="20" y="416"/>
                    </a:lnTo>
                    <a:lnTo>
                      <a:pt x="18" y="398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20" y="96"/>
                    </a:lnTo>
                    <a:lnTo>
                      <a:pt x="26" y="78"/>
                    </a:lnTo>
                    <a:lnTo>
                      <a:pt x="36" y="62"/>
                    </a:lnTo>
                    <a:lnTo>
                      <a:pt x="46" y="48"/>
                    </a:lnTo>
                    <a:lnTo>
                      <a:pt x="60" y="36"/>
                    </a:lnTo>
                    <a:lnTo>
                      <a:pt x="76" y="28"/>
                    </a:lnTo>
                    <a:lnTo>
                      <a:pt x="94" y="22"/>
                    </a:lnTo>
                    <a:lnTo>
                      <a:pt x="114" y="20"/>
                    </a:lnTo>
                    <a:lnTo>
                      <a:pt x="396" y="20"/>
                    </a:lnTo>
                    <a:lnTo>
                      <a:pt x="396" y="20"/>
                    </a:lnTo>
                    <a:close/>
                    <a:moveTo>
                      <a:pt x="396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0" y="4"/>
                    </a:lnTo>
                    <a:lnTo>
                      <a:pt x="70" y="10"/>
                    </a:lnTo>
                    <a:lnTo>
                      <a:pt x="50" y="20"/>
                    </a:lnTo>
                    <a:lnTo>
                      <a:pt x="34" y="34"/>
                    </a:lnTo>
                    <a:lnTo>
                      <a:pt x="20" y="52"/>
                    </a:lnTo>
                    <a:lnTo>
                      <a:pt x="8" y="70"/>
                    </a:lnTo>
                    <a:lnTo>
                      <a:pt x="2" y="92"/>
                    </a:lnTo>
                    <a:lnTo>
                      <a:pt x="0" y="114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2" y="420"/>
                    </a:lnTo>
                    <a:lnTo>
                      <a:pt x="8" y="442"/>
                    </a:lnTo>
                    <a:lnTo>
                      <a:pt x="20" y="462"/>
                    </a:lnTo>
                    <a:lnTo>
                      <a:pt x="34" y="478"/>
                    </a:lnTo>
                    <a:lnTo>
                      <a:pt x="50" y="492"/>
                    </a:lnTo>
                    <a:lnTo>
                      <a:pt x="70" y="502"/>
                    </a:lnTo>
                    <a:lnTo>
                      <a:pt x="90" y="510"/>
                    </a:lnTo>
                    <a:lnTo>
                      <a:pt x="114" y="512"/>
                    </a:lnTo>
                    <a:lnTo>
                      <a:pt x="396" y="512"/>
                    </a:lnTo>
                    <a:lnTo>
                      <a:pt x="396" y="512"/>
                    </a:lnTo>
                    <a:lnTo>
                      <a:pt x="420" y="510"/>
                    </a:lnTo>
                    <a:lnTo>
                      <a:pt x="440" y="502"/>
                    </a:lnTo>
                    <a:lnTo>
                      <a:pt x="460" y="492"/>
                    </a:lnTo>
                    <a:lnTo>
                      <a:pt x="476" y="478"/>
                    </a:lnTo>
                    <a:lnTo>
                      <a:pt x="490" y="462"/>
                    </a:lnTo>
                    <a:lnTo>
                      <a:pt x="502" y="442"/>
                    </a:lnTo>
                    <a:lnTo>
                      <a:pt x="508" y="420"/>
                    </a:lnTo>
                    <a:lnTo>
                      <a:pt x="510" y="398"/>
                    </a:lnTo>
                    <a:lnTo>
                      <a:pt x="510" y="114"/>
                    </a:lnTo>
                    <a:lnTo>
                      <a:pt x="510" y="114"/>
                    </a:lnTo>
                    <a:lnTo>
                      <a:pt x="508" y="92"/>
                    </a:lnTo>
                    <a:lnTo>
                      <a:pt x="502" y="70"/>
                    </a:lnTo>
                    <a:lnTo>
                      <a:pt x="490" y="52"/>
                    </a:lnTo>
                    <a:lnTo>
                      <a:pt x="476" y="34"/>
                    </a:lnTo>
                    <a:lnTo>
                      <a:pt x="460" y="20"/>
                    </a:lnTo>
                    <a:lnTo>
                      <a:pt x="440" y="10"/>
                    </a:lnTo>
                    <a:lnTo>
                      <a:pt x="420" y="4"/>
                    </a:lnTo>
                    <a:lnTo>
                      <a:pt x="396" y="0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027DE03-ABAB-4D73-B7B2-D2E085C51F44}"/>
                  </a:ext>
                </a:extLst>
              </p:cNvPr>
              <p:cNvGrpSpPr/>
              <p:nvPr/>
            </p:nvGrpSpPr>
            <p:grpSpPr>
              <a:xfrm>
                <a:off x="10152063" y="3279775"/>
                <a:ext cx="327025" cy="596900"/>
                <a:chOff x="10152063" y="3279775"/>
                <a:chExt cx="327025" cy="596900"/>
              </a:xfrm>
            </p:grpSpPr>
            <p:sp>
              <p:nvSpPr>
                <p:cNvPr id="85" name="Freeform 7">
                  <a:extLst>
                    <a:ext uri="{FF2B5EF4-FFF2-40B4-BE49-F238E27FC236}">
                      <a16:creationId xmlns:a16="http://schemas.microsoft.com/office/drawing/2014/main" id="{7ADED8D5-BB6B-48FC-830B-C23C4B812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9538" y="3784600"/>
                  <a:ext cx="92075" cy="92075"/>
                </a:xfrm>
                <a:custGeom>
                  <a:avLst/>
                  <a:gdLst>
                    <a:gd name="T0" fmla="*/ 58 w 58"/>
                    <a:gd name="T1" fmla="*/ 28 h 58"/>
                    <a:gd name="T2" fmla="*/ 58 w 58"/>
                    <a:gd name="T3" fmla="*/ 28 h 58"/>
                    <a:gd name="T4" fmla="*/ 58 w 58"/>
                    <a:gd name="T5" fmla="*/ 22 h 58"/>
                    <a:gd name="T6" fmla="*/ 56 w 58"/>
                    <a:gd name="T7" fmla="*/ 18 h 58"/>
                    <a:gd name="T8" fmla="*/ 50 w 58"/>
                    <a:gd name="T9" fmla="*/ 8 h 58"/>
                    <a:gd name="T10" fmla="*/ 40 w 58"/>
                    <a:gd name="T11" fmla="*/ 2 h 58"/>
                    <a:gd name="T12" fmla="*/ 36 w 58"/>
                    <a:gd name="T13" fmla="*/ 0 h 58"/>
                    <a:gd name="T14" fmla="*/ 30 w 58"/>
                    <a:gd name="T15" fmla="*/ 0 h 58"/>
                    <a:gd name="T16" fmla="*/ 30 w 58"/>
                    <a:gd name="T17" fmla="*/ 0 h 58"/>
                    <a:gd name="T18" fmla="*/ 24 w 58"/>
                    <a:gd name="T19" fmla="*/ 0 h 58"/>
                    <a:gd name="T20" fmla="*/ 18 w 58"/>
                    <a:gd name="T21" fmla="*/ 2 h 58"/>
                    <a:gd name="T22" fmla="*/ 8 w 58"/>
                    <a:gd name="T23" fmla="*/ 8 h 58"/>
                    <a:gd name="T24" fmla="*/ 2 w 58"/>
                    <a:gd name="T25" fmla="*/ 18 h 58"/>
                    <a:gd name="T26" fmla="*/ 0 w 58"/>
                    <a:gd name="T27" fmla="*/ 22 h 58"/>
                    <a:gd name="T28" fmla="*/ 0 w 58"/>
                    <a:gd name="T29" fmla="*/ 28 h 58"/>
                    <a:gd name="T30" fmla="*/ 0 w 58"/>
                    <a:gd name="T31" fmla="*/ 28 h 58"/>
                    <a:gd name="T32" fmla="*/ 0 w 58"/>
                    <a:gd name="T33" fmla="*/ 34 h 58"/>
                    <a:gd name="T34" fmla="*/ 2 w 58"/>
                    <a:gd name="T35" fmla="*/ 40 h 58"/>
                    <a:gd name="T36" fmla="*/ 8 w 58"/>
                    <a:gd name="T37" fmla="*/ 50 h 58"/>
                    <a:gd name="T38" fmla="*/ 18 w 58"/>
                    <a:gd name="T39" fmla="*/ 56 h 58"/>
                    <a:gd name="T40" fmla="*/ 24 w 58"/>
                    <a:gd name="T41" fmla="*/ 58 h 58"/>
                    <a:gd name="T42" fmla="*/ 30 w 58"/>
                    <a:gd name="T43" fmla="*/ 58 h 58"/>
                    <a:gd name="T44" fmla="*/ 30 w 58"/>
                    <a:gd name="T45" fmla="*/ 58 h 58"/>
                    <a:gd name="T46" fmla="*/ 36 w 58"/>
                    <a:gd name="T47" fmla="*/ 58 h 58"/>
                    <a:gd name="T48" fmla="*/ 40 w 58"/>
                    <a:gd name="T49" fmla="*/ 56 h 58"/>
                    <a:gd name="T50" fmla="*/ 50 w 58"/>
                    <a:gd name="T51" fmla="*/ 50 h 58"/>
                    <a:gd name="T52" fmla="*/ 56 w 58"/>
                    <a:gd name="T53" fmla="*/ 40 h 58"/>
                    <a:gd name="T54" fmla="*/ 58 w 58"/>
                    <a:gd name="T55" fmla="*/ 34 h 58"/>
                    <a:gd name="T56" fmla="*/ 58 w 58"/>
                    <a:gd name="T57" fmla="*/ 28 h 58"/>
                    <a:gd name="T58" fmla="*/ 58 w 58"/>
                    <a:gd name="T59" fmla="*/ 2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8" h="58"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58" y="22"/>
                      </a:lnTo>
                      <a:lnTo>
                        <a:pt x="56" y="18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8"/>
                      </a:lnTo>
                      <a:lnTo>
                        <a:pt x="2" y="18"/>
                      </a:lnTo>
                      <a:lnTo>
                        <a:pt x="0" y="22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2" y="40"/>
                      </a:lnTo>
                      <a:lnTo>
                        <a:pt x="8" y="50"/>
                      </a:lnTo>
                      <a:lnTo>
                        <a:pt x="18" y="56"/>
                      </a:lnTo>
                      <a:lnTo>
                        <a:pt x="24" y="58"/>
                      </a:lnTo>
                      <a:lnTo>
                        <a:pt x="30" y="58"/>
                      </a:lnTo>
                      <a:lnTo>
                        <a:pt x="30" y="58"/>
                      </a:lnTo>
                      <a:lnTo>
                        <a:pt x="36" y="58"/>
                      </a:lnTo>
                      <a:lnTo>
                        <a:pt x="40" y="56"/>
                      </a:lnTo>
                      <a:lnTo>
                        <a:pt x="50" y="50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8" y="28"/>
                      </a:lnTo>
                      <a:lnTo>
                        <a:pt x="58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8">
                  <a:extLst>
                    <a:ext uri="{FF2B5EF4-FFF2-40B4-BE49-F238E27FC236}">
                      <a16:creationId xmlns:a16="http://schemas.microsoft.com/office/drawing/2014/main" id="{05EF3580-F6A1-4E19-BAFD-B07E3D369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52063" y="3279775"/>
                  <a:ext cx="327025" cy="469900"/>
                </a:xfrm>
                <a:custGeom>
                  <a:avLst/>
                  <a:gdLst>
                    <a:gd name="T0" fmla="*/ 104 w 206"/>
                    <a:gd name="T1" fmla="*/ 0 h 296"/>
                    <a:gd name="T2" fmla="*/ 104 w 206"/>
                    <a:gd name="T3" fmla="*/ 0 h 296"/>
                    <a:gd name="T4" fmla="*/ 62 w 206"/>
                    <a:gd name="T5" fmla="*/ 8 h 296"/>
                    <a:gd name="T6" fmla="*/ 30 w 206"/>
                    <a:gd name="T7" fmla="*/ 30 h 296"/>
                    <a:gd name="T8" fmla="*/ 8 w 206"/>
                    <a:gd name="T9" fmla="*/ 64 h 296"/>
                    <a:gd name="T10" fmla="*/ 0 w 206"/>
                    <a:gd name="T11" fmla="*/ 104 h 296"/>
                    <a:gd name="T12" fmla="*/ 0 w 206"/>
                    <a:gd name="T13" fmla="*/ 122 h 296"/>
                    <a:gd name="T14" fmla="*/ 8 w 206"/>
                    <a:gd name="T15" fmla="*/ 160 h 296"/>
                    <a:gd name="T16" fmla="*/ 22 w 206"/>
                    <a:gd name="T17" fmla="*/ 192 h 296"/>
                    <a:gd name="T18" fmla="*/ 50 w 206"/>
                    <a:gd name="T19" fmla="*/ 238 h 296"/>
                    <a:gd name="T20" fmla="*/ 86 w 206"/>
                    <a:gd name="T21" fmla="*/ 278 h 296"/>
                    <a:gd name="T22" fmla="*/ 104 w 206"/>
                    <a:gd name="T23" fmla="*/ 296 h 296"/>
                    <a:gd name="T24" fmla="*/ 104 w 206"/>
                    <a:gd name="T25" fmla="*/ 296 h 296"/>
                    <a:gd name="T26" fmla="*/ 104 w 206"/>
                    <a:gd name="T27" fmla="*/ 294 h 296"/>
                    <a:gd name="T28" fmla="*/ 136 w 206"/>
                    <a:gd name="T29" fmla="*/ 260 h 296"/>
                    <a:gd name="T30" fmla="*/ 174 w 206"/>
                    <a:gd name="T31" fmla="*/ 208 h 296"/>
                    <a:gd name="T32" fmla="*/ 192 w 206"/>
                    <a:gd name="T33" fmla="*/ 176 h 296"/>
                    <a:gd name="T34" fmla="*/ 202 w 206"/>
                    <a:gd name="T35" fmla="*/ 142 h 296"/>
                    <a:gd name="T36" fmla="*/ 206 w 206"/>
                    <a:gd name="T37" fmla="*/ 104 h 296"/>
                    <a:gd name="T38" fmla="*/ 204 w 206"/>
                    <a:gd name="T39" fmla="*/ 82 h 296"/>
                    <a:gd name="T40" fmla="*/ 190 w 206"/>
                    <a:gd name="T41" fmla="*/ 46 h 296"/>
                    <a:gd name="T42" fmla="*/ 162 w 206"/>
                    <a:gd name="T43" fmla="*/ 18 h 296"/>
                    <a:gd name="T44" fmla="*/ 124 w 206"/>
                    <a:gd name="T45" fmla="*/ 2 h 296"/>
                    <a:gd name="T46" fmla="*/ 104 w 206"/>
                    <a:gd name="T47" fmla="*/ 0 h 296"/>
                    <a:gd name="T48" fmla="*/ 104 w 206"/>
                    <a:gd name="T49" fmla="*/ 166 h 296"/>
                    <a:gd name="T50" fmla="*/ 80 w 206"/>
                    <a:gd name="T51" fmla="*/ 162 h 296"/>
                    <a:gd name="T52" fmla="*/ 62 w 206"/>
                    <a:gd name="T53" fmla="*/ 150 h 296"/>
                    <a:gd name="T54" fmla="*/ 50 w 206"/>
                    <a:gd name="T55" fmla="*/ 132 h 296"/>
                    <a:gd name="T56" fmla="*/ 46 w 206"/>
                    <a:gd name="T57" fmla="*/ 110 h 296"/>
                    <a:gd name="T58" fmla="*/ 48 w 206"/>
                    <a:gd name="T59" fmla="*/ 98 h 296"/>
                    <a:gd name="T60" fmla="*/ 56 w 206"/>
                    <a:gd name="T61" fmla="*/ 78 h 296"/>
                    <a:gd name="T62" fmla="*/ 72 w 206"/>
                    <a:gd name="T63" fmla="*/ 62 h 296"/>
                    <a:gd name="T64" fmla="*/ 92 w 206"/>
                    <a:gd name="T65" fmla="*/ 54 h 296"/>
                    <a:gd name="T66" fmla="*/ 104 w 206"/>
                    <a:gd name="T67" fmla="*/ 52 h 296"/>
                    <a:gd name="T68" fmla="*/ 126 w 206"/>
                    <a:gd name="T69" fmla="*/ 58 h 296"/>
                    <a:gd name="T70" fmla="*/ 144 w 206"/>
                    <a:gd name="T71" fmla="*/ 70 h 296"/>
                    <a:gd name="T72" fmla="*/ 156 w 206"/>
                    <a:gd name="T73" fmla="*/ 88 h 296"/>
                    <a:gd name="T74" fmla="*/ 160 w 206"/>
                    <a:gd name="T75" fmla="*/ 110 h 296"/>
                    <a:gd name="T76" fmla="*/ 158 w 206"/>
                    <a:gd name="T77" fmla="*/ 122 h 296"/>
                    <a:gd name="T78" fmla="*/ 150 w 206"/>
                    <a:gd name="T79" fmla="*/ 142 h 296"/>
                    <a:gd name="T80" fmla="*/ 134 w 206"/>
                    <a:gd name="T81" fmla="*/ 156 h 296"/>
                    <a:gd name="T82" fmla="*/ 114 w 206"/>
                    <a:gd name="T83" fmla="*/ 166 h 296"/>
                    <a:gd name="T84" fmla="*/ 104 w 206"/>
                    <a:gd name="T85" fmla="*/ 16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06" h="296">
                      <a:moveTo>
                        <a:pt x="104" y="0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82" y="2"/>
                      </a:lnTo>
                      <a:lnTo>
                        <a:pt x="62" y="8"/>
                      </a:lnTo>
                      <a:lnTo>
                        <a:pt x="46" y="18"/>
                      </a:lnTo>
                      <a:lnTo>
                        <a:pt x="30" y="30"/>
                      </a:lnTo>
                      <a:lnTo>
                        <a:pt x="18" y="46"/>
                      </a:lnTo>
                      <a:lnTo>
                        <a:pt x="8" y="64"/>
                      </a:lnTo>
                      <a:lnTo>
                        <a:pt x="2" y="82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2"/>
                      </a:lnTo>
                      <a:lnTo>
                        <a:pt x="4" y="142"/>
                      </a:lnTo>
                      <a:lnTo>
                        <a:pt x="8" y="160"/>
                      </a:lnTo>
                      <a:lnTo>
                        <a:pt x="16" y="176"/>
                      </a:lnTo>
                      <a:lnTo>
                        <a:pt x="22" y="192"/>
                      </a:lnTo>
                      <a:lnTo>
                        <a:pt x="32" y="208"/>
                      </a:lnTo>
                      <a:lnTo>
                        <a:pt x="50" y="238"/>
                      </a:lnTo>
                      <a:lnTo>
                        <a:pt x="70" y="260"/>
                      </a:lnTo>
                      <a:lnTo>
                        <a:pt x="86" y="278"/>
                      </a:lnTo>
                      <a:lnTo>
                        <a:pt x="104" y="294"/>
                      </a:lnTo>
                      <a:lnTo>
                        <a:pt x="104" y="296"/>
                      </a:lnTo>
                      <a:lnTo>
                        <a:pt x="104" y="296"/>
                      </a:lnTo>
                      <a:lnTo>
                        <a:pt x="104" y="296"/>
                      </a:lnTo>
                      <a:lnTo>
                        <a:pt x="104" y="294"/>
                      </a:lnTo>
                      <a:lnTo>
                        <a:pt x="104" y="294"/>
                      </a:lnTo>
                      <a:lnTo>
                        <a:pt x="120" y="278"/>
                      </a:lnTo>
                      <a:lnTo>
                        <a:pt x="136" y="260"/>
                      </a:lnTo>
                      <a:lnTo>
                        <a:pt x="156" y="238"/>
                      </a:lnTo>
                      <a:lnTo>
                        <a:pt x="174" y="208"/>
                      </a:lnTo>
                      <a:lnTo>
                        <a:pt x="184" y="192"/>
                      </a:lnTo>
                      <a:lnTo>
                        <a:pt x="192" y="176"/>
                      </a:lnTo>
                      <a:lnTo>
                        <a:pt x="198" y="160"/>
                      </a:lnTo>
                      <a:lnTo>
                        <a:pt x="202" y="142"/>
                      </a:lnTo>
                      <a:lnTo>
                        <a:pt x="206" y="122"/>
                      </a:lnTo>
                      <a:lnTo>
                        <a:pt x="206" y="104"/>
                      </a:lnTo>
                      <a:lnTo>
                        <a:pt x="206" y="104"/>
                      </a:lnTo>
                      <a:lnTo>
                        <a:pt x="204" y="82"/>
                      </a:lnTo>
                      <a:lnTo>
                        <a:pt x="198" y="64"/>
                      </a:lnTo>
                      <a:lnTo>
                        <a:pt x="190" y="46"/>
                      </a:lnTo>
                      <a:lnTo>
                        <a:pt x="176" y="30"/>
                      </a:lnTo>
                      <a:lnTo>
                        <a:pt x="162" y="18"/>
                      </a:lnTo>
                      <a:lnTo>
                        <a:pt x="144" y="8"/>
                      </a:lnTo>
                      <a:lnTo>
                        <a:pt x="124" y="2"/>
                      </a:lnTo>
                      <a:lnTo>
                        <a:pt x="104" y="0"/>
                      </a:lnTo>
                      <a:lnTo>
                        <a:pt x="104" y="0"/>
                      </a:lnTo>
                      <a:close/>
                      <a:moveTo>
                        <a:pt x="104" y="166"/>
                      </a:moveTo>
                      <a:lnTo>
                        <a:pt x="104" y="166"/>
                      </a:lnTo>
                      <a:lnTo>
                        <a:pt x="92" y="166"/>
                      </a:lnTo>
                      <a:lnTo>
                        <a:pt x="80" y="162"/>
                      </a:lnTo>
                      <a:lnTo>
                        <a:pt x="72" y="156"/>
                      </a:lnTo>
                      <a:lnTo>
                        <a:pt x="62" y="150"/>
                      </a:lnTo>
                      <a:lnTo>
                        <a:pt x="56" y="142"/>
                      </a:lnTo>
                      <a:lnTo>
                        <a:pt x="50" y="132"/>
                      </a:lnTo>
                      <a:lnTo>
                        <a:pt x="48" y="122"/>
                      </a:lnTo>
                      <a:lnTo>
                        <a:pt x="46" y="110"/>
                      </a:lnTo>
                      <a:lnTo>
                        <a:pt x="46" y="110"/>
                      </a:lnTo>
                      <a:lnTo>
                        <a:pt x="48" y="98"/>
                      </a:lnTo>
                      <a:lnTo>
                        <a:pt x="50" y="88"/>
                      </a:lnTo>
                      <a:lnTo>
                        <a:pt x="56" y="78"/>
                      </a:lnTo>
                      <a:lnTo>
                        <a:pt x="62" y="70"/>
                      </a:lnTo>
                      <a:lnTo>
                        <a:pt x="72" y="62"/>
                      </a:lnTo>
                      <a:lnTo>
                        <a:pt x="80" y="58"/>
                      </a:lnTo>
                      <a:lnTo>
                        <a:pt x="92" y="54"/>
                      </a:lnTo>
                      <a:lnTo>
                        <a:pt x="104" y="52"/>
                      </a:lnTo>
                      <a:lnTo>
                        <a:pt x="104" y="52"/>
                      </a:lnTo>
                      <a:lnTo>
                        <a:pt x="114" y="54"/>
                      </a:lnTo>
                      <a:lnTo>
                        <a:pt x="126" y="58"/>
                      </a:lnTo>
                      <a:lnTo>
                        <a:pt x="134" y="62"/>
                      </a:lnTo>
                      <a:lnTo>
                        <a:pt x="144" y="70"/>
                      </a:lnTo>
                      <a:lnTo>
                        <a:pt x="150" y="78"/>
                      </a:lnTo>
                      <a:lnTo>
                        <a:pt x="156" y="88"/>
                      </a:lnTo>
                      <a:lnTo>
                        <a:pt x="158" y="98"/>
                      </a:lnTo>
                      <a:lnTo>
                        <a:pt x="160" y="110"/>
                      </a:lnTo>
                      <a:lnTo>
                        <a:pt x="160" y="110"/>
                      </a:lnTo>
                      <a:lnTo>
                        <a:pt x="158" y="122"/>
                      </a:lnTo>
                      <a:lnTo>
                        <a:pt x="156" y="132"/>
                      </a:lnTo>
                      <a:lnTo>
                        <a:pt x="150" y="142"/>
                      </a:lnTo>
                      <a:lnTo>
                        <a:pt x="144" y="150"/>
                      </a:lnTo>
                      <a:lnTo>
                        <a:pt x="134" y="156"/>
                      </a:lnTo>
                      <a:lnTo>
                        <a:pt x="126" y="162"/>
                      </a:lnTo>
                      <a:lnTo>
                        <a:pt x="114" y="166"/>
                      </a:lnTo>
                      <a:lnTo>
                        <a:pt x="104" y="166"/>
                      </a:lnTo>
                      <a:lnTo>
                        <a:pt x="104" y="1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75E3236F-7CE6-498E-8129-E31985DBD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263" y="828675"/>
                <a:ext cx="1054100" cy="1057275"/>
              </a:xfrm>
              <a:custGeom>
                <a:avLst/>
                <a:gdLst>
                  <a:gd name="T0" fmla="*/ 664 w 664"/>
                  <a:gd name="T1" fmla="*/ 592 h 666"/>
                  <a:gd name="T2" fmla="*/ 664 w 664"/>
                  <a:gd name="T3" fmla="*/ 592 h 666"/>
                  <a:gd name="T4" fmla="*/ 662 w 664"/>
                  <a:gd name="T5" fmla="*/ 608 h 666"/>
                  <a:gd name="T6" fmla="*/ 658 w 664"/>
                  <a:gd name="T7" fmla="*/ 620 h 666"/>
                  <a:gd name="T8" fmla="*/ 652 w 664"/>
                  <a:gd name="T9" fmla="*/ 634 h 666"/>
                  <a:gd name="T10" fmla="*/ 642 w 664"/>
                  <a:gd name="T11" fmla="*/ 644 h 666"/>
                  <a:gd name="T12" fmla="*/ 632 w 664"/>
                  <a:gd name="T13" fmla="*/ 652 h 666"/>
                  <a:gd name="T14" fmla="*/ 618 w 664"/>
                  <a:gd name="T15" fmla="*/ 660 h 666"/>
                  <a:gd name="T16" fmla="*/ 606 w 664"/>
                  <a:gd name="T17" fmla="*/ 664 h 666"/>
                  <a:gd name="T18" fmla="*/ 590 w 664"/>
                  <a:gd name="T19" fmla="*/ 666 h 666"/>
                  <a:gd name="T20" fmla="*/ 72 w 664"/>
                  <a:gd name="T21" fmla="*/ 666 h 666"/>
                  <a:gd name="T22" fmla="*/ 72 w 664"/>
                  <a:gd name="T23" fmla="*/ 666 h 666"/>
                  <a:gd name="T24" fmla="*/ 58 w 664"/>
                  <a:gd name="T25" fmla="*/ 664 h 666"/>
                  <a:gd name="T26" fmla="*/ 44 w 664"/>
                  <a:gd name="T27" fmla="*/ 660 h 666"/>
                  <a:gd name="T28" fmla="*/ 32 w 664"/>
                  <a:gd name="T29" fmla="*/ 652 h 666"/>
                  <a:gd name="T30" fmla="*/ 20 w 664"/>
                  <a:gd name="T31" fmla="*/ 644 h 666"/>
                  <a:gd name="T32" fmla="*/ 12 w 664"/>
                  <a:gd name="T33" fmla="*/ 634 h 666"/>
                  <a:gd name="T34" fmla="*/ 4 w 664"/>
                  <a:gd name="T35" fmla="*/ 620 h 666"/>
                  <a:gd name="T36" fmla="*/ 0 w 664"/>
                  <a:gd name="T37" fmla="*/ 608 h 666"/>
                  <a:gd name="T38" fmla="*/ 0 w 664"/>
                  <a:gd name="T39" fmla="*/ 592 h 666"/>
                  <a:gd name="T40" fmla="*/ 0 w 664"/>
                  <a:gd name="T41" fmla="*/ 74 h 666"/>
                  <a:gd name="T42" fmla="*/ 0 w 664"/>
                  <a:gd name="T43" fmla="*/ 74 h 666"/>
                  <a:gd name="T44" fmla="*/ 0 w 664"/>
                  <a:gd name="T45" fmla="*/ 60 h 666"/>
                  <a:gd name="T46" fmla="*/ 4 w 664"/>
                  <a:gd name="T47" fmla="*/ 46 h 666"/>
                  <a:gd name="T48" fmla="*/ 12 w 664"/>
                  <a:gd name="T49" fmla="*/ 34 h 666"/>
                  <a:gd name="T50" fmla="*/ 20 w 664"/>
                  <a:gd name="T51" fmla="*/ 22 h 666"/>
                  <a:gd name="T52" fmla="*/ 32 w 664"/>
                  <a:gd name="T53" fmla="*/ 14 h 666"/>
                  <a:gd name="T54" fmla="*/ 44 w 664"/>
                  <a:gd name="T55" fmla="*/ 6 h 666"/>
                  <a:gd name="T56" fmla="*/ 58 w 664"/>
                  <a:gd name="T57" fmla="*/ 2 h 666"/>
                  <a:gd name="T58" fmla="*/ 72 w 664"/>
                  <a:gd name="T59" fmla="*/ 0 h 666"/>
                  <a:gd name="T60" fmla="*/ 590 w 664"/>
                  <a:gd name="T61" fmla="*/ 0 h 666"/>
                  <a:gd name="T62" fmla="*/ 590 w 664"/>
                  <a:gd name="T63" fmla="*/ 0 h 666"/>
                  <a:gd name="T64" fmla="*/ 606 w 664"/>
                  <a:gd name="T65" fmla="*/ 2 h 666"/>
                  <a:gd name="T66" fmla="*/ 618 w 664"/>
                  <a:gd name="T67" fmla="*/ 6 h 666"/>
                  <a:gd name="T68" fmla="*/ 632 w 664"/>
                  <a:gd name="T69" fmla="*/ 14 h 666"/>
                  <a:gd name="T70" fmla="*/ 642 w 664"/>
                  <a:gd name="T71" fmla="*/ 22 h 666"/>
                  <a:gd name="T72" fmla="*/ 652 w 664"/>
                  <a:gd name="T73" fmla="*/ 34 h 666"/>
                  <a:gd name="T74" fmla="*/ 658 w 664"/>
                  <a:gd name="T75" fmla="*/ 46 h 666"/>
                  <a:gd name="T76" fmla="*/ 662 w 664"/>
                  <a:gd name="T77" fmla="*/ 60 h 666"/>
                  <a:gd name="T78" fmla="*/ 664 w 664"/>
                  <a:gd name="T79" fmla="*/ 74 h 666"/>
                  <a:gd name="T80" fmla="*/ 664 w 664"/>
                  <a:gd name="T81" fmla="*/ 592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4" h="666">
                    <a:moveTo>
                      <a:pt x="664" y="592"/>
                    </a:moveTo>
                    <a:lnTo>
                      <a:pt x="664" y="592"/>
                    </a:lnTo>
                    <a:lnTo>
                      <a:pt x="662" y="608"/>
                    </a:lnTo>
                    <a:lnTo>
                      <a:pt x="658" y="620"/>
                    </a:lnTo>
                    <a:lnTo>
                      <a:pt x="652" y="634"/>
                    </a:lnTo>
                    <a:lnTo>
                      <a:pt x="642" y="644"/>
                    </a:lnTo>
                    <a:lnTo>
                      <a:pt x="632" y="652"/>
                    </a:lnTo>
                    <a:lnTo>
                      <a:pt x="618" y="660"/>
                    </a:lnTo>
                    <a:lnTo>
                      <a:pt x="606" y="664"/>
                    </a:lnTo>
                    <a:lnTo>
                      <a:pt x="590" y="666"/>
                    </a:lnTo>
                    <a:lnTo>
                      <a:pt x="72" y="666"/>
                    </a:lnTo>
                    <a:lnTo>
                      <a:pt x="72" y="666"/>
                    </a:lnTo>
                    <a:lnTo>
                      <a:pt x="58" y="664"/>
                    </a:lnTo>
                    <a:lnTo>
                      <a:pt x="44" y="660"/>
                    </a:lnTo>
                    <a:lnTo>
                      <a:pt x="32" y="652"/>
                    </a:lnTo>
                    <a:lnTo>
                      <a:pt x="20" y="644"/>
                    </a:lnTo>
                    <a:lnTo>
                      <a:pt x="12" y="634"/>
                    </a:lnTo>
                    <a:lnTo>
                      <a:pt x="4" y="620"/>
                    </a:lnTo>
                    <a:lnTo>
                      <a:pt x="0" y="608"/>
                    </a:lnTo>
                    <a:lnTo>
                      <a:pt x="0" y="59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60"/>
                    </a:lnTo>
                    <a:lnTo>
                      <a:pt x="4" y="46"/>
                    </a:lnTo>
                    <a:lnTo>
                      <a:pt x="12" y="34"/>
                    </a:lnTo>
                    <a:lnTo>
                      <a:pt x="20" y="22"/>
                    </a:lnTo>
                    <a:lnTo>
                      <a:pt x="32" y="14"/>
                    </a:lnTo>
                    <a:lnTo>
                      <a:pt x="44" y="6"/>
                    </a:lnTo>
                    <a:lnTo>
                      <a:pt x="58" y="2"/>
                    </a:lnTo>
                    <a:lnTo>
                      <a:pt x="72" y="0"/>
                    </a:lnTo>
                    <a:lnTo>
                      <a:pt x="590" y="0"/>
                    </a:lnTo>
                    <a:lnTo>
                      <a:pt x="590" y="0"/>
                    </a:lnTo>
                    <a:lnTo>
                      <a:pt x="606" y="2"/>
                    </a:lnTo>
                    <a:lnTo>
                      <a:pt x="618" y="6"/>
                    </a:lnTo>
                    <a:lnTo>
                      <a:pt x="632" y="14"/>
                    </a:lnTo>
                    <a:lnTo>
                      <a:pt x="642" y="22"/>
                    </a:lnTo>
                    <a:lnTo>
                      <a:pt x="652" y="34"/>
                    </a:lnTo>
                    <a:lnTo>
                      <a:pt x="658" y="46"/>
                    </a:lnTo>
                    <a:lnTo>
                      <a:pt x="662" y="60"/>
                    </a:lnTo>
                    <a:lnTo>
                      <a:pt x="664" y="74"/>
                    </a:lnTo>
                    <a:lnTo>
                      <a:pt x="664" y="5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A1D6802-AA5F-4903-B05C-0E14E0112C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1863" y="806450"/>
                <a:ext cx="1101725" cy="1101725"/>
              </a:xfrm>
              <a:custGeom>
                <a:avLst/>
                <a:gdLst>
                  <a:gd name="T0" fmla="*/ 606 w 694"/>
                  <a:gd name="T1" fmla="*/ 14 h 694"/>
                  <a:gd name="T2" fmla="*/ 634 w 694"/>
                  <a:gd name="T3" fmla="*/ 20 h 694"/>
                  <a:gd name="T4" fmla="*/ 658 w 694"/>
                  <a:gd name="T5" fmla="*/ 36 h 694"/>
                  <a:gd name="T6" fmla="*/ 674 w 694"/>
                  <a:gd name="T7" fmla="*/ 60 h 694"/>
                  <a:gd name="T8" fmla="*/ 680 w 694"/>
                  <a:gd name="T9" fmla="*/ 88 h 694"/>
                  <a:gd name="T10" fmla="*/ 680 w 694"/>
                  <a:gd name="T11" fmla="*/ 606 h 694"/>
                  <a:gd name="T12" fmla="*/ 674 w 694"/>
                  <a:gd name="T13" fmla="*/ 634 h 694"/>
                  <a:gd name="T14" fmla="*/ 658 w 694"/>
                  <a:gd name="T15" fmla="*/ 658 h 694"/>
                  <a:gd name="T16" fmla="*/ 634 w 694"/>
                  <a:gd name="T17" fmla="*/ 674 h 694"/>
                  <a:gd name="T18" fmla="*/ 606 w 694"/>
                  <a:gd name="T19" fmla="*/ 680 h 694"/>
                  <a:gd name="T20" fmla="*/ 88 w 694"/>
                  <a:gd name="T21" fmla="*/ 680 h 694"/>
                  <a:gd name="T22" fmla="*/ 60 w 694"/>
                  <a:gd name="T23" fmla="*/ 674 h 694"/>
                  <a:gd name="T24" fmla="*/ 36 w 694"/>
                  <a:gd name="T25" fmla="*/ 658 h 694"/>
                  <a:gd name="T26" fmla="*/ 20 w 694"/>
                  <a:gd name="T27" fmla="*/ 634 h 694"/>
                  <a:gd name="T28" fmla="*/ 16 w 694"/>
                  <a:gd name="T29" fmla="*/ 606 h 694"/>
                  <a:gd name="T30" fmla="*/ 16 w 694"/>
                  <a:gd name="T31" fmla="*/ 88 h 694"/>
                  <a:gd name="T32" fmla="*/ 20 w 694"/>
                  <a:gd name="T33" fmla="*/ 60 h 694"/>
                  <a:gd name="T34" fmla="*/ 36 w 694"/>
                  <a:gd name="T35" fmla="*/ 36 h 694"/>
                  <a:gd name="T36" fmla="*/ 60 w 694"/>
                  <a:gd name="T37" fmla="*/ 20 h 694"/>
                  <a:gd name="T38" fmla="*/ 88 w 694"/>
                  <a:gd name="T39" fmla="*/ 14 h 694"/>
                  <a:gd name="T40" fmla="*/ 606 w 694"/>
                  <a:gd name="T41" fmla="*/ 14 h 694"/>
                  <a:gd name="T42" fmla="*/ 88 w 694"/>
                  <a:gd name="T43" fmla="*/ 0 h 694"/>
                  <a:gd name="T44" fmla="*/ 70 w 694"/>
                  <a:gd name="T45" fmla="*/ 2 h 694"/>
                  <a:gd name="T46" fmla="*/ 40 w 694"/>
                  <a:gd name="T47" fmla="*/ 16 h 694"/>
                  <a:gd name="T48" fmla="*/ 16 w 694"/>
                  <a:gd name="T49" fmla="*/ 38 h 694"/>
                  <a:gd name="T50" fmla="*/ 2 w 694"/>
                  <a:gd name="T51" fmla="*/ 70 h 694"/>
                  <a:gd name="T52" fmla="*/ 0 w 694"/>
                  <a:gd name="T53" fmla="*/ 606 h 694"/>
                  <a:gd name="T54" fmla="*/ 2 w 694"/>
                  <a:gd name="T55" fmla="*/ 624 h 694"/>
                  <a:gd name="T56" fmla="*/ 16 w 694"/>
                  <a:gd name="T57" fmla="*/ 656 h 694"/>
                  <a:gd name="T58" fmla="*/ 40 w 694"/>
                  <a:gd name="T59" fmla="*/ 680 h 694"/>
                  <a:gd name="T60" fmla="*/ 70 w 694"/>
                  <a:gd name="T61" fmla="*/ 692 h 694"/>
                  <a:gd name="T62" fmla="*/ 606 w 694"/>
                  <a:gd name="T63" fmla="*/ 694 h 694"/>
                  <a:gd name="T64" fmla="*/ 624 w 694"/>
                  <a:gd name="T65" fmla="*/ 692 h 694"/>
                  <a:gd name="T66" fmla="*/ 656 w 694"/>
                  <a:gd name="T67" fmla="*/ 680 h 694"/>
                  <a:gd name="T68" fmla="*/ 680 w 694"/>
                  <a:gd name="T69" fmla="*/ 656 h 694"/>
                  <a:gd name="T70" fmla="*/ 692 w 694"/>
                  <a:gd name="T71" fmla="*/ 624 h 694"/>
                  <a:gd name="T72" fmla="*/ 694 w 694"/>
                  <a:gd name="T73" fmla="*/ 88 h 694"/>
                  <a:gd name="T74" fmla="*/ 692 w 694"/>
                  <a:gd name="T75" fmla="*/ 70 h 694"/>
                  <a:gd name="T76" fmla="*/ 680 w 694"/>
                  <a:gd name="T77" fmla="*/ 38 h 694"/>
                  <a:gd name="T78" fmla="*/ 656 w 694"/>
                  <a:gd name="T79" fmla="*/ 16 h 694"/>
                  <a:gd name="T80" fmla="*/ 624 w 694"/>
                  <a:gd name="T81" fmla="*/ 2 h 694"/>
                  <a:gd name="T82" fmla="*/ 606 w 694"/>
                  <a:gd name="T83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94" h="694">
                    <a:moveTo>
                      <a:pt x="606" y="14"/>
                    </a:moveTo>
                    <a:lnTo>
                      <a:pt x="606" y="14"/>
                    </a:lnTo>
                    <a:lnTo>
                      <a:pt x="622" y="16"/>
                    </a:lnTo>
                    <a:lnTo>
                      <a:pt x="634" y="20"/>
                    </a:lnTo>
                    <a:lnTo>
                      <a:pt x="648" y="28"/>
                    </a:lnTo>
                    <a:lnTo>
                      <a:pt x="658" y="36"/>
                    </a:lnTo>
                    <a:lnTo>
                      <a:pt x="668" y="48"/>
                    </a:lnTo>
                    <a:lnTo>
                      <a:pt x="674" y="60"/>
                    </a:lnTo>
                    <a:lnTo>
                      <a:pt x="678" y="74"/>
                    </a:lnTo>
                    <a:lnTo>
                      <a:pt x="680" y="88"/>
                    </a:lnTo>
                    <a:lnTo>
                      <a:pt x="680" y="606"/>
                    </a:lnTo>
                    <a:lnTo>
                      <a:pt x="680" y="606"/>
                    </a:lnTo>
                    <a:lnTo>
                      <a:pt x="678" y="622"/>
                    </a:lnTo>
                    <a:lnTo>
                      <a:pt x="674" y="634"/>
                    </a:lnTo>
                    <a:lnTo>
                      <a:pt x="668" y="648"/>
                    </a:lnTo>
                    <a:lnTo>
                      <a:pt x="658" y="658"/>
                    </a:lnTo>
                    <a:lnTo>
                      <a:pt x="648" y="666"/>
                    </a:lnTo>
                    <a:lnTo>
                      <a:pt x="634" y="674"/>
                    </a:lnTo>
                    <a:lnTo>
                      <a:pt x="622" y="678"/>
                    </a:lnTo>
                    <a:lnTo>
                      <a:pt x="606" y="680"/>
                    </a:lnTo>
                    <a:lnTo>
                      <a:pt x="88" y="680"/>
                    </a:lnTo>
                    <a:lnTo>
                      <a:pt x="88" y="680"/>
                    </a:lnTo>
                    <a:lnTo>
                      <a:pt x="74" y="678"/>
                    </a:lnTo>
                    <a:lnTo>
                      <a:pt x="60" y="674"/>
                    </a:lnTo>
                    <a:lnTo>
                      <a:pt x="48" y="666"/>
                    </a:lnTo>
                    <a:lnTo>
                      <a:pt x="36" y="658"/>
                    </a:lnTo>
                    <a:lnTo>
                      <a:pt x="28" y="648"/>
                    </a:lnTo>
                    <a:lnTo>
                      <a:pt x="20" y="634"/>
                    </a:lnTo>
                    <a:lnTo>
                      <a:pt x="16" y="622"/>
                    </a:lnTo>
                    <a:lnTo>
                      <a:pt x="16" y="606"/>
                    </a:lnTo>
                    <a:lnTo>
                      <a:pt x="16" y="88"/>
                    </a:lnTo>
                    <a:lnTo>
                      <a:pt x="16" y="88"/>
                    </a:lnTo>
                    <a:lnTo>
                      <a:pt x="16" y="74"/>
                    </a:lnTo>
                    <a:lnTo>
                      <a:pt x="20" y="60"/>
                    </a:lnTo>
                    <a:lnTo>
                      <a:pt x="28" y="48"/>
                    </a:lnTo>
                    <a:lnTo>
                      <a:pt x="36" y="36"/>
                    </a:lnTo>
                    <a:lnTo>
                      <a:pt x="48" y="28"/>
                    </a:lnTo>
                    <a:lnTo>
                      <a:pt x="60" y="20"/>
                    </a:lnTo>
                    <a:lnTo>
                      <a:pt x="74" y="16"/>
                    </a:lnTo>
                    <a:lnTo>
                      <a:pt x="88" y="14"/>
                    </a:lnTo>
                    <a:lnTo>
                      <a:pt x="606" y="14"/>
                    </a:lnTo>
                    <a:lnTo>
                      <a:pt x="606" y="14"/>
                    </a:lnTo>
                    <a:close/>
                    <a:moveTo>
                      <a:pt x="606" y="0"/>
                    </a:moveTo>
                    <a:lnTo>
                      <a:pt x="88" y="0"/>
                    </a:lnTo>
                    <a:lnTo>
                      <a:pt x="88" y="0"/>
                    </a:lnTo>
                    <a:lnTo>
                      <a:pt x="70" y="2"/>
                    </a:lnTo>
                    <a:lnTo>
                      <a:pt x="54" y="8"/>
                    </a:lnTo>
                    <a:lnTo>
                      <a:pt x="40" y="16"/>
                    </a:lnTo>
                    <a:lnTo>
                      <a:pt x="26" y="26"/>
                    </a:lnTo>
                    <a:lnTo>
                      <a:pt x="16" y="38"/>
                    </a:lnTo>
                    <a:lnTo>
                      <a:pt x="8" y="54"/>
                    </a:lnTo>
                    <a:lnTo>
                      <a:pt x="2" y="70"/>
                    </a:lnTo>
                    <a:lnTo>
                      <a:pt x="0" y="88"/>
                    </a:lnTo>
                    <a:lnTo>
                      <a:pt x="0" y="606"/>
                    </a:lnTo>
                    <a:lnTo>
                      <a:pt x="0" y="606"/>
                    </a:lnTo>
                    <a:lnTo>
                      <a:pt x="2" y="624"/>
                    </a:lnTo>
                    <a:lnTo>
                      <a:pt x="8" y="640"/>
                    </a:lnTo>
                    <a:lnTo>
                      <a:pt x="16" y="656"/>
                    </a:lnTo>
                    <a:lnTo>
                      <a:pt x="26" y="668"/>
                    </a:lnTo>
                    <a:lnTo>
                      <a:pt x="40" y="680"/>
                    </a:lnTo>
                    <a:lnTo>
                      <a:pt x="54" y="688"/>
                    </a:lnTo>
                    <a:lnTo>
                      <a:pt x="70" y="692"/>
                    </a:lnTo>
                    <a:lnTo>
                      <a:pt x="88" y="694"/>
                    </a:lnTo>
                    <a:lnTo>
                      <a:pt x="606" y="694"/>
                    </a:lnTo>
                    <a:lnTo>
                      <a:pt x="606" y="694"/>
                    </a:lnTo>
                    <a:lnTo>
                      <a:pt x="624" y="692"/>
                    </a:lnTo>
                    <a:lnTo>
                      <a:pt x="640" y="688"/>
                    </a:lnTo>
                    <a:lnTo>
                      <a:pt x="656" y="680"/>
                    </a:lnTo>
                    <a:lnTo>
                      <a:pt x="668" y="668"/>
                    </a:lnTo>
                    <a:lnTo>
                      <a:pt x="680" y="656"/>
                    </a:lnTo>
                    <a:lnTo>
                      <a:pt x="688" y="640"/>
                    </a:lnTo>
                    <a:lnTo>
                      <a:pt x="692" y="624"/>
                    </a:lnTo>
                    <a:lnTo>
                      <a:pt x="694" y="606"/>
                    </a:lnTo>
                    <a:lnTo>
                      <a:pt x="694" y="88"/>
                    </a:lnTo>
                    <a:lnTo>
                      <a:pt x="694" y="88"/>
                    </a:lnTo>
                    <a:lnTo>
                      <a:pt x="692" y="70"/>
                    </a:lnTo>
                    <a:lnTo>
                      <a:pt x="688" y="54"/>
                    </a:lnTo>
                    <a:lnTo>
                      <a:pt x="680" y="38"/>
                    </a:lnTo>
                    <a:lnTo>
                      <a:pt x="668" y="26"/>
                    </a:lnTo>
                    <a:lnTo>
                      <a:pt x="656" y="16"/>
                    </a:lnTo>
                    <a:lnTo>
                      <a:pt x="640" y="8"/>
                    </a:lnTo>
                    <a:lnTo>
                      <a:pt x="624" y="2"/>
                    </a:lnTo>
                    <a:lnTo>
                      <a:pt x="606" y="0"/>
                    </a:lnTo>
                    <a:lnTo>
                      <a:pt x="6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6192B18-A13A-4770-99E9-DC2012B4AE4A}"/>
                  </a:ext>
                </a:extLst>
              </p:cNvPr>
              <p:cNvGrpSpPr/>
              <p:nvPr/>
            </p:nvGrpSpPr>
            <p:grpSpPr>
              <a:xfrm>
                <a:off x="10044113" y="1028700"/>
                <a:ext cx="657225" cy="657225"/>
                <a:chOff x="10044113" y="1028700"/>
                <a:chExt cx="657225" cy="657225"/>
              </a:xfrm>
            </p:grpSpPr>
            <p:sp>
              <p:nvSpPr>
                <p:cNvPr id="79" name="Freeform 11">
                  <a:extLst>
                    <a:ext uri="{FF2B5EF4-FFF2-40B4-BE49-F238E27FC236}">
                      <a16:creationId xmlns:a16="http://schemas.microsoft.com/office/drawing/2014/main" id="{127E93A5-BFD4-47D1-8BCE-7A40A25C41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44113" y="1028700"/>
                  <a:ext cx="657225" cy="657225"/>
                </a:xfrm>
                <a:custGeom>
                  <a:avLst/>
                  <a:gdLst>
                    <a:gd name="T0" fmla="*/ 186 w 414"/>
                    <a:gd name="T1" fmla="*/ 2 h 414"/>
                    <a:gd name="T2" fmla="*/ 126 w 414"/>
                    <a:gd name="T3" fmla="*/ 16 h 414"/>
                    <a:gd name="T4" fmla="*/ 76 w 414"/>
                    <a:gd name="T5" fmla="*/ 48 h 414"/>
                    <a:gd name="T6" fmla="*/ 36 w 414"/>
                    <a:gd name="T7" fmla="*/ 92 h 414"/>
                    <a:gd name="T8" fmla="*/ 10 w 414"/>
                    <a:gd name="T9" fmla="*/ 146 h 414"/>
                    <a:gd name="T10" fmla="*/ 0 w 414"/>
                    <a:gd name="T11" fmla="*/ 208 h 414"/>
                    <a:gd name="T12" fmla="*/ 4 w 414"/>
                    <a:gd name="T13" fmla="*/ 248 h 414"/>
                    <a:gd name="T14" fmla="*/ 26 w 414"/>
                    <a:gd name="T15" fmla="*/ 306 h 414"/>
                    <a:gd name="T16" fmla="*/ 62 w 414"/>
                    <a:gd name="T17" fmla="*/ 354 h 414"/>
                    <a:gd name="T18" fmla="*/ 108 w 414"/>
                    <a:gd name="T19" fmla="*/ 388 h 414"/>
                    <a:gd name="T20" fmla="*/ 166 w 414"/>
                    <a:gd name="T21" fmla="*/ 410 h 414"/>
                    <a:gd name="T22" fmla="*/ 208 w 414"/>
                    <a:gd name="T23" fmla="*/ 414 h 414"/>
                    <a:gd name="T24" fmla="*/ 268 w 414"/>
                    <a:gd name="T25" fmla="*/ 404 h 414"/>
                    <a:gd name="T26" fmla="*/ 322 w 414"/>
                    <a:gd name="T27" fmla="*/ 378 h 414"/>
                    <a:gd name="T28" fmla="*/ 366 w 414"/>
                    <a:gd name="T29" fmla="*/ 338 h 414"/>
                    <a:gd name="T30" fmla="*/ 398 w 414"/>
                    <a:gd name="T31" fmla="*/ 288 h 414"/>
                    <a:gd name="T32" fmla="*/ 412 w 414"/>
                    <a:gd name="T33" fmla="*/ 228 h 414"/>
                    <a:gd name="T34" fmla="*/ 412 w 414"/>
                    <a:gd name="T35" fmla="*/ 186 h 414"/>
                    <a:gd name="T36" fmla="*/ 398 w 414"/>
                    <a:gd name="T37" fmla="*/ 126 h 414"/>
                    <a:gd name="T38" fmla="*/ 366 w 414"/>
                    <a:gd name="T39" fmla="*/ 76 h 414"/>
                    <a:gd name="T40" fmla="*/ 322 w 414"/>
                    <a:gd name="T41" fmla="*/ 36 h 414"/>
                    <a:gd name="T42" fmla="*/ 268 w 414"/>
                    <a:gd name="T43" fmla="*/ 10 h 414"/>
                    <a:gd name="T44" fmla="*/ 208 w 414"/>
                    <a:gd name="T45" fmla="*/ 0 h 414"/>
                    <a:gd name="T46" fmla="*/ 208 w 414"/>
                    <a:gd name="T47" fmla="*/ 386 h 414"/>
                    <a:gd name="T48" fmla="*/ 154 w 414"/>
                    <a:gd name="T49" fmla="*/ 378 h 414"/>
                    <a:gd name="T50" fmla="*/ 106 w 414"/>
                    <a:gd name="T51" fmla="*/ 356 h 414"/>
                    <a:gd name="T52" fmla="*/ 68 w 414"/>
                    <a:gd name="T53" fmla="*/ 322 h 414"/>
                    <a:gd name="T54" fmla="*/ 42 w 414"/>
                    <a:gd name="T55" fmla="*/ 278 h 414"/>
                    <a:gd name="T56" fmla="*/ 28 w 414"/>
                    <a:gd name="T57" fmla="*/ 226 h 414"/>
                    <a:gd name="T58" fmla="*/ 28 w 414"/>
                    <a:gd name="T59" fmla="*/ 188 h 414"/>
                    <a:gd name="T60" fmla="*/ 42 w 414"/>
                    <a:gd name="T61" fmla="*/ 138 h 414"/>
                    <a:gd name="T62" fmla="*/ 68 w 414"/>
                    <a:gd name="T63" fmla="*/ 92 h 414"/>
                    <a:gd name="T64" fmla="*/ 106 w 414"/>
                    <a:gd name="T65" fmla="*/ 58 h 414"/>
                    <a:gd name="T66" fmla="*/ 154 w 414"/>
                    <a:gd name="T67" fmla="*/ 36 h 414"/>
                    <a:gd name="T68" fmla="*/ 208 w 414"/>
                    <a:gd name="T69" fmla="*/ 28 h 414"/>
                    <a:gd name="T70" fmla="*/ 244 w 414"/>
                    <a:gd name="T71" fmla="*/ 32 h 414"/>
                    <a:gd name="T72" fmla="*/ 292 w 414"/>
                    <a:gd name="T73" fmla="*/ 50 h 414"/>
                    <a:gd name="T74" fmla="*/ 334 w 414"/>
                    <a:gd name="T75" fmla="*/ 80 h 414"/>
                    <a:gd name="T76" fmla="*/ 366 w 414"/>
                    <a:gd name="T77" fmla="*/ 122 h 414"/>
                    <a:gd name="T78" fmla="*/ 384 w 414"/>
                    <a:gd name="T79" fmla="*/ 170 h 414"/>
                    <a:gd name="T80" fmla="*/ 386 w 414"/>
                    <a:gd name="T81" fmla="*/ 208 h 414"/>
                    <a:gd name="T82" fmla="*/ 378 w 414"/>
                    <a:gd name="T83" fmla="*/ 260 h 414"/>
                    <a:gd name="T84" fmla="*/ 356 w 414"/>
                    <a:gd name="T85" fmla="*/ 308 h 414"/>
                    <a:gd name="T86" fmla="*/ 322 w 414"/>
                    <a:gd name="T87" fmla="*/ 346 h 414"/>
                    <a:gd name="T88" fmla="*/ 278 w 414"/>
                    <a:gd name="T89" fmla="*/ 372 h 414"/>
                    <a:gd name="T90" fmla="*/ 226 w 414"/>
                    <a:gd name="T91" fmla="*/ 386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4" h="414">
                      <a:moveTo>
                        <a:pt x="208" y="0"/>
                      </a:moveTo>
                      <a:lnTo>
                        <a:pt x="208" y="0"/>
                      </a:lnTo>
                      <a:lnTo>
                        <a:pt x="186" y="2"/>
                      </a:lnTo>
                      <a:lnTo>
                        <a:pt x="166" y="4"/>
                      </a:lnTo>
                      <a:lnTo>
                        <a:pt x="146" y="10"/>
                      </a:lnTo>
                      <a:lnTo>
                        <a:pt x="126" y="16"/>
                      </a:lnTo>
                      <a:lnTo>
                        <a:pt x="108" y="26"/>
                      </a:lnTo>
                      <a:lnTo>
                        <a:pt x="92" y="36"/>
                      </a:lnTo>
                      <a:lnTo>
                        <a:pt x="76" y="48"/>
                      </a:lnTo>
                      <a:lnTo>
                        <a:pt x="62" y="62"/>
                      </a:lnTo>
                      <a:lnTo>
                        <a:pt x="48" y="76"/>
                      </a:lnTo>
                      <a:lnTo>
                        <a:pt x="36" y="92"/>
                      </a:lnTo>
                      <a:lnTo>
                        <a:pt x="26" y="108"/>
                      </a:lnTo>
                      <a:lnTo>
                        <a:pt x="16" y="126"/>
                      </a:lnTo>
                      <a:lnTo>
                        <a:pt x="10" y="146"/>
                      </a:lnTo>
                      <a:lnTo>
                        <a:pt x="4" y="166"/>
                      </a:lnTo>
                      <a:lnTo>
                        <a:pt x="2" y="186"/>
                      </a:lnTo>
                      <a:lnTo>
                        <a:pt x="0" y="208"/>
                      </a:lnTo>
                      <a:lnTo>
                        <a:pt x="0" y="208"/>
                      </a:lnTo>
                      <a:lnTo>
                        <a:pt x="2" y="228"/>
                      </a:lnTo>
                      <a:lnTo>
                        <a:pt x="4" y="248"/>
                      </a:lnTo>
                      <a:lnTo>
                        <a:pt x="10" y="268"/>
                      </a:lnTo>
                      <a:lnTo>
                        <a:pt x="16" y="288"/>
                      </a:lnTo>
                      <a:lnTo>
                        <a:pt x="26" y="306"/>
                      </a:lnTo>
                      <a:lnTo>
                        <a:pt x="36" y="322"/>
                      </a:lnTo>
                      <a:lnTo>
                        <a:pt x="48" y="338"/>
                      </a:lnTo>
                      <a:lnTo>
                        <a:pt x="62" y="354"/>
                      </a:lnTo>
                      <a:lnTo>
                        <a:pt x="76" y="366"/>
                      </a:lnTo>
                      <a:lnTo>
                        <a:pt x="92" y="378"/>
                      </a:lnTo>
                      <a:lnTo>
                        <a:pt x="108" y="388"/>
                      </a:lnTo>
                      <a:lnTo>
                        <a:pt x="126" y="398"/>
                      </a:lnTo>
                      <a:lnTo>
                        <a:pt x="146" y="404"/>
                      </a:lnTo>
                      <a:lnTo>
                        <a:pt x="166" y="410"/>
                      </a:lnTo>
                      <a:lnTo>
                        <a:pt x="186" y="412"/>
                      </a:lnTo>
                      <a:lnTo>
                        <a:pt x="208" y="414"/>
                      </a:lnTo>
                      <a:lnTo>
                        <a:pt x="208" y="414"/>
                      </a:lnTo>
                      <a:lnTo>
                        <a:pt x="228" y="412"/>
                      </a:lnTo>
                      <a:lnTo>
                        <a:pt x="248" y="410"/>
                      </a:lnTo>
                      <a:lnTo>
                        <a:pt x="268" y="404"/>
                      </a:lnTo>
                      <a:lnTo>
                        <a:pt x="288" y="398"/>
                      </a:lnTo>
                      <a:lnTo>
                        <a:pt x="306" y="388"/>
                      </a:lnTo>
                      <a:lnTo>
                        <a:pt x="322" y="378"/>
                      </a:lnTo>
                      <a:lnTo>
                        <a:pt x="338" y="366"/>
                      </a:lnTo>
                      <a:lnTo>
                        <a:pt x="354" y="354"/>
                      </a:lnTo>
                      <a:lnTo>
                        <a:pt x="366" y="338"/>
                      </a:lnTo>
                      <a:lnTo>
                        <a:pt x="378" y="322"/>
                      </a:lnTo>
                      <a:lnTo>
                        <a:pt x="388" y="306"/>
                      </a:lnTo>
                      <a:lnTo>
                        <a:pt x="398" y="288"/>
                      </a:lnTo>
                      <a:lnTo>
                        <a:pt x="404" y="268"/>
                      </a:lnTo>
                      <a:lnTo>
                        <a:pt x="410" y="248"/>
                      </a:lnTo>
                      <a:lnTo>
                        <a:pt x="412" y="228"/>
                      </a:lnTo>
                      <a:lnTo>
                        <a:pt x="414" y="208"/>
                      </a:lnTo>
                      <a:lnTo>
                        <a:pt x="414" y="208"/>
                      </a:lnTo>
                      <a:lnTo>
                        <a:pt x="412" y="186"/>
                      </a:lnTo>
                      <a:lnTo>
                        <a:pt x="410" y="166"/>
                      </a:lnTo>
                      <a:lnTo>
                        <a:pt x="404" y="146"/>
                      </a:lnTo>
                      <a:lnTo>
                        <a:pt x="398" y="126"/>
                      </a:lnTo>
                      <a:lnTo>
                        <a:pt x="388" y="108"/>
                      </a:lnTo>
                      <a:lnTo>
                        <a:pt x="378" y="92"/>
                      </a:lnTo>
                      <a:lnTo>
                        <a:pt x="366" y="76"/>
                      </a:lnTo>
                      <a:lnTo>
                        <a:pt x="354" y="62"/>
                      </a:lnTo>
                      <a:lnTo>
                        <a:pt x="338" y="48"/>
                      </a:lnTo>
                      <a:lnTo>
                        <a:pt x="322" y="36"/>
                      </a:lnTo>
                      <a:lnTo>
                        <a:pt x="306" y="26"/>
                      </a:lnTo>
                      <a:lnTo>
                        <a:pt x="288" y="16"/>
                      </a:lnTo>
                      <a:lnTo>
                        <a:pt x="268" y="10"/>
                      </a:lnTo>
                      <a:lnTo>
                        <a:pt x="248" y="4"/>
                      </a:lnTo>
                      <a:lnTo>
                        <a:pt x="228" y="2"/>
                      </a:lnTo>
                      <a:lnTo>
                        <a:pt x="208" y="0"/>
                      </a:lnTo>
                      <a:lnTo>
                        <a:pt x="208" y="0"/>
                      </a:lnTo>
                      <a:close/>
                      <a:moveTo>
                        <a:pt x="208" y="386"/>
                      </a:moveTo>
                      <a:lnTo>
                        <a:pt x="208" y="386"/>
                      </a:lnTo>
                      <a:lnTo>
                        <a:pt x="188" y="386"/>
                      </a:lnTo>
                      <a:lnTo>
                        <a:pt x="172" y="384"/>
                      </a:lnTo>
                      <a:lnTo>
                        <a:pt x="154" y="378"/>
                      </a:lnTo>
                      <a:lnTo>
                        <a:pt x="138" y="372"/>
                      </a:lnTo>
                      <a:lnTo>
                        <a:pt x="122" y="366"/>
                      </a:lnTo>
                      <a:lnTo>
                        <a:pt x="106" y="356"/>
                      </a:lnTo>
                      <a:lnTo>
                        <a:pt x="94" y="346"/>
                      </a:lnTo>
                      <a:lnTo>
                        <a:pt x="80" y="334"/>
                      </a:lnTo>
                      <a:lnTo>
                        <a:pt x="68" y="322"/>
                      </a:lnTo>
                      <a:lnTo>
                        <a:pt x="58" y="308"/>
                      </a:lnTo>
                      <a:lnTo>
                        <a:pt x="50" y="292"/>
                      </a:lnTo>
                      <a:lnTo>
                        <a:pt x="42" y="278"/>
                      </a:lnTo>
                      <a:lnTo>
                        <a:pt x="36" y="260"/>
                      </a:lnTo>
                      <a:lnTo>
                        <a:pt x="32" y="244"/>
                      </a:lnTo>
                      <a:lnTo>
                        <a:pt x="28" y="226"/>
                      </a:lnTo>
                      <a:lnTo>
                        <a:pt x="28" y="208"/>
                      </a:lnTo>
                      <a:lnTo>
                        <a:pt x="28" y="208"/>
                      </a:lnTo>
                      <a:lnTo>
                        <a:pt x="28" y="188"/>
                      </a:lnTo>
                      <a:lnTo>
                        <a:pt x="32" y="170"/>
                      </a:lnTo>
                      <a:lnTo>
                        <a:pt x="36" y="154"/>
                      </a:lnTo>
                      <a:lnTo>
                        <a:pt x="42" y="138"/>
                      </a:lnTo>
                      <a:lnTo>
                        <a:pt x="50" y="122"/>
                      </a:lnTo>
                      <a:lnTo>
                        <a:pt x="58" y="106"/>
                      </a:lnTo>
                      <a:lnTo>
                        <a:pt x="68" y="92"/>
                      </a:lnTo>
                      <a:lnTo>
                        <a:pt x="80" y="80"/>
                      </a:lnTo>
                      <a:lnTo>
                        <a:pt x="94" y="68"/>
                      </a:lnTo>
                      <a:lnTo>
                        <a:pt x="106" y="58"/>
                      </a:lnTo>
                      <a:lnTo>
                        <a:pt x="122" y="50"/>
                      </a:lnTo>
                      <a:lnTo>
                        <a:pt x="138" y="42"/>
                      </a:lnTo>
                      <a:lnTo>
                        <a:pt x="154" y="36"/>
                      </a:lnTo>
                      <a:lnTo>
                        <a:pt x="172" y="32"/>
                      </a:lnTo>
                      <a:lnTo>
                        <a:pt x="188" y="28"/>
                      </a:lnTo>
                      <a:lnTo>
                        <a:pt x="208" y="28"/>
                      </a:lnTo>
                      <a:lnTo>
                        <a:pt x="208" y="28"/>
                      </a:lnTo>
                      <a:lnTo>
                        <a:pt x="226" y="28"/>
                      </a:lnTo>
                      <a:lnTo>
                        <a:pt x="244" y="32"/>
                      </a:lnTo>
                      <a:lnTo>
                        <a:pt x="260" y="36"/>
                      </a:lnTo>
                      <a:lnTo>
                        <a:pt x="278" y="42"/>
                      </a:lnTo>
                      <a:lnTo>
                        <a:pt x="292" y="50"/>
                      </a:lnTo>
                      <a:lnTo>
                        <a:pt x="308" y="58"/>
                      </a:lnTo>
                      <a:lnTo>
                        <a:pt x="322" y="68"/>
                      </a:lnTo>
                      <a:lnTo>
                        <a:pt x="334" y="80"/>
                      </a:lnTo>
                      <a:lnTo>
                        <a:pt x="346" y="92"/>
                      </a:lnTo>
                      <a:lnTo>
                        <a:pt x="356" y="106"/>
                      </a:lnTo>
                      <a:lnTo>
                        <a:pt x="366" y="122"/>
                      </a:lnTo>
                      <a:lnTo>
                        <a:pt x="372" y="138"/>
                      </a:lnTo>
                      <a:lnTo>
                        <a:pt x="378" y="154"/>
                      </a:lnTo>
                      <a:lnTo>
                        <a:pt x="384" y="170"/>
                      </a:lnTo>
                      <a:lnTo>
                        <a:pt x="386" y="188"/>
                      </a:lnTo>
                      <a:lnTo>
                        <a:pt x="386" y="208"/>
                      </a:lnTo>
                      <a:lnTo>
                        <a:pt x="386" y="208"/>
                      </a:lnTo>
                      <a:lnTo>
                        <a:pt x="386" y="226"/>
                      </a:lnTo>
                      <a:lnTo>
                        <a:pt x="384" y="244"/>
                      </a:lnTo>
                      <a:lnTo>
                        <a:pt x="378" y="260"/>
                      </a:lnTo>
                      <a:lnTo>
                        <a:pt x="372" y="278"/>
                      </a:lnTo>
                      <a:lnTo>
                        <a:pt x="366" y="292"/>
                      </a:lnTo>
                      <a:lnTo>
                        <a:pt x="356" y="308"/>
                      </a:lnTo>
                      <a:lnTo>
                        <a:pt x="346" y="322"/>
                      </a:lnTo>
                      <a:lnTo>
                        <a:pt x="334" y="334"/>
                      </a:lnTo>
                      <a:lnTo>
                        <a:pt x="322" y="346"/>
                      </a:lnTo>
                      <a:lnTo>
                        <a:pt x="308" y="356"/>
                      </a:lnTo>
                      <a:lnTo>
                        <a:pt x="292" y="366"/>
                      </a:lnTo>
                      <a:lnTo>
                        <a:pt x="278" y="372"/>
                      </a:lnTo>
                      <a:lnTo>
                        <a:pt x="260" y="378"/>
                      </a:lnTo>
                      <a:lnTo>
                        <a:pt x="244" y="384"/>
                      </a:lnTo>
                      <a:lnTo>
                        <a:pt x="226" y="386"/>
                      </a:lnTo>
                      <a:lnTo>
                        <a:pt x="208" y="386"/>
                      </a:lnTo>
                      <a:lnTo>
                        <a:pt x="208" y="3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12">
                  <a:extLst>
                    <a:ext uri="{FF2B5EF4-FFF2-40B4-BE49-F238E27FC236}">
                      <a16:creationId xmlns:a16="http://schemas.microsoft.com/office/drawing/2014/main" id="{A49B7FD4-2EE0-478C-ADFB-54E842FBC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8913" y="1092200"/>
                  <a:ext cx="44450" cy="44450"/>
                </a:xfrm>
                <a:custGeom>
                  <a:avLst/>
                  <a:gdLst>
                    <a:gd name="T0" fmla="*/ 6 w 28"/>
                    <a:gd name="T1" fmla="*/ 28 h 28"/>
                    <a:gd name="T2" fmla="*/ 22 w 28"/>
                    <a:gd name="T3" fmla="*/ 28 h 28"/>
                    <a:gd name="T4" fmla="*/ 22 w 28"/>
                    <a:gd name="T5" fmla="*/ 28 h 28"/>
                    <a:gd name="T6" fmla="*/ 26 w 28"/>
                    <a:gd name="T7" fmla="*/ 26 h 28"/>
                    <a:gd name="T8" fmla="*/ 28 w 28"/>
                    <a:gd name="T9" fmla="*/ 22 h 28"/>
                    <a:gd name="T10" fmla="*/ 28 w 28"/>
                    <a:gd name="T11" fmla="*/ 6 h 28"/>
                    <a:gd name="T12" fmla="*/ 28 w 28"/>
                    <a:gd name="T13" fmla="*/ 6 h 28"/>
                    <a:gd name="T14" fmla="*/ 26 w 28"/>
                    <a:gd name="T15" fmla="*/ 2 h 28"/>
                    <a:gd name="T16" fmla="*/ 22 w 28"/>
                    <a:gd name="T17" fmla="*/ 0 h 28"/>
                    <a:gd name="T18" fmla="*/ 6 w 28"/>
                    <a:gd name="T19" fmla="*/ 0 h 28"/>
                    <a:gd name="T20" fmla="*/ 6 w 28"/>
                    <a:gd name="T21" fmla="*/ 0 h 28"/>
                    <a:gd name="T22" fmla="*/ 2 w 28"/>
                    <a:gd name="T23" fmla="*/ 2 h 28"/>
                    <a:gd name="T24" fmla="*/ 0 w 28"/>
                    <a:gd name="T25" fmla="*/ 6 h 28"/>
                    <a:gd name="T26" fmla="*/ 0 w 28"/>
                    <a:gd name="T27" fmla="*/ 22 h 28"/>
                    <a:gd name="T28" fmla="*/ 0 w 28"/>
                    <a:gd name="T29" fmla="*/ 22 h 28"/>
                    <a:gd name="T30" fmla="*/ 2 w 28"/>
                    <a:gd name="T31" fmla="*/ 26 h 28"/>
                    <a:gd name="T32" fmla="*/ 6 w 28"/>
                    <a:gd name="T33" fmla="*/ 28 h 28"/>
                    <a:gd name="T34" fmla="*/ 6 w 28"/>
                    <a:gd name="T3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28">
                      <a:moveTo>
                        <a:pt x="6" y="28"/>
                      </a:moveTo>
                      <a:lnTo>
                        <a:pt x="22" y="28"/>
                      </a:lnTo>
                      <a:lnTo>
                        <a:pt x="22" y="28"/>
                      </a:lnTo>
                      <a:lnTo>
                        <a:pt x="26" y="26"/>
                      </a:lnTo>
                      <a:lnTo>
                        <a:pt x="28" y="22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6" y="2"/>
                      </a:lnTo>
                      <a:lnTo>
                        <a:pt x="22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6" y="28"/>
                      </a:lnTo>
                      <a:lnTo>
                        <a:pt x="6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7BFE306E-4EEF-44C4-96C0-3D4ED9A1E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0313" y="1336675"/>
                  <a:ext cx="47625" cy="44450"/>
                </a:xfrm>
                <a:custGeom>
                  <a:avLst/>
                  <a:gdLst>
                    <a:gd name="T0" fmla="*/ 24 w 30"/>
                    <a:gd name="T1" fmla="*/ 0 h 28"/>
                    <a:gd name="T2" fmla="*/ 6 w 30"/>
                    <a:gd name="T3" fmla="*/ 0 h 28"/>
                    <a:gd name="T4" fmla="*/ 6 w 30"/>
                    <a:gd name="T5" fmla="*/ 0 h 28"/>
                    <a:gd name="T6" fmla="*/ 2 w 30"/>
                    <a:gd name="T7" fmla="*/ 2 h 28"/>
                    <a:gd name="T8" fmla="*/ 0 w 30"/>
                    <a:gd name="T9" fmla="*/ 6 h 28"/>
                    <a:gd name="T10" fmla="*/ 0 w 30"/>
                    <a:gd name="T11" fmla="*/ 22 h 28"/>
                    <a:gd name="T12" fmla="*/ 0 w 30"/>
                    <a:gd name="T13" fmla="*/ 22 h 28"/>
                    <a:gd name="T14" fmla="*/ 2 w 30"/>
                    <a:gd name="T15" fmla="*/ 26 h 28"/>
                    <a:gd name="T16" fmla="*/ 6 w 30"/>
                    <a:gd name="T17" fmla="*/ 28 h 28"/>
                    <a:gd name="T18" fmla="*/ 24 w 30"/>
                    <a:gd name="T19" fmla="*/ 28 h 28"/>
                    <a:gd name="T20" fmla="*/ 24 w 30"/>
                    <a:gd name="T21" fmla="*/ 28 h 28"/>
                    <a:gd name="T22" fmla="*/ 28 w 30"/>
                    <a:gd name="T23" fmla="*/ 26 h 28"/>
                    <a:gd name="T24" fmla="*/ 30 w 30"/>
                    <a:gd name="T25" fmla="*/ 22 h 28"/>
                    <a:gd name="T26" fmla="*/ 30 w 30"/>
                    <a:gd name="T27" fmla="*/ 6 h 28"/>
                    <a:gd name="T28" fmla="*/ 30 w 30"/>
                    <a:gd name="T29" fmla="*/ 6 h 28"/>
                    <a:gd name="T30" fmla="*/ 28 w 30"/>
                    <a:gd name="T31" fmla="*/ 2 h 28"/>
                    <a:gd name="T32" fmla="*/ 24 w 30"/>
                    <a:gd name="T33" fmla="*/ 0 h 28"/>
                    <a:gd name="T34" fmla="*/ 24 w 30"/>
                    <a:gd name="T3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0" h="28">
                      <a:moveTo>
                        <a:pt x="24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6" y="28"/>
                      </a:lnTo>
                      <a:lnTo>
                        <a:pt x="24" y="28"/>
                      </a:lnTo>
                      <a:lnTo>
                        <a:pt x="24" y="28"/>
                      </a:lnTo>
                      <a:lnTo>
                        <a:pt x="28" y="26"/>
                      </a:lnTo>
                      <a:lnTo>
                        <a:pt x="30" y="22"/>
                      </a:lnTo>
                      <a:lnTo>
                        <a:pt x="30" y="6"/>
                      </a:lnTo>
                      <a:lnTo>
                        <a:pt x="30" y="6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88FD0E23-FC6C-4C6E-8E30-161CDBF9A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80688" y="1330325"/>
                  <a:ext cx="47625" cy="47625"/>
                </a:xfrm>
                <a:custGeom>
                  <a:avLst/>
                  <a:gdLst>
                    <a:gd name="T0" fmla="*/ 24 w 30"/>
                    <a:gd name="T1" fmla="*/ 0 h 30"/>
                    <a:gd name="T2" fmla="*/ 6 w 30"/>
                    <a:gd name="T3" fmla="*/ 0 h 30"/>
                    <a:gd name="T4" fmla="*/ 6 w 30"/>
                    <a:gd name="T5" fmla="*/ 0 h 30"/>
                    <a:gd name="T6" fmla="*/ 2 w 30"/>
                    <a:gd name="T7" fmla="*/ 2 h 30"/>
                    <a:gd name="T8" fmla="*/ 0 w 30"/>
                    <a:gd name="T9" fmla="*/ 6 h 30"/>
                    <a:gd name="T10" fmla="*/ 0 w 30"/>
                    <a:gd name="T11" fmla="*/ 24 h 30"/>
                    <a:gd name="T12" fmla="*/ 0 w 30"/>
                    <a:gd name="T13" fmla="*/ 24 h 30"/>
                    <a:gd name="T14" fmla="*/ 2 w 30"/>
                    <a:gd name="T15" fmla="*/ 28 h 30"/>
                    <a:gd name="T16" fmla="*/ 6 w 30"/>
                    <a:gd name="T17" fmla="*/ 30 h 30"/>
                    <a:gd name="T18" fmla="*/ 24 w 30"/>
                    <a:gd name="T19" fmla="*/ 30 h 30"/>
                    <a:gd name="T20" fmla="*/ 24 w 30"/>
                    <a:gd name="T21" fmla="*/ 30 h 30"/>
                    <a:gd name="T22" fmla="*/ 28 w 30"/>
                    <a:gd name="T23" fmla="*/ 28 h 30"/>
                    <a:gd name="T24" fmla="*/ 30 w 30"/>
                    <a:gd name="T25" fmla="*/ 24 h 30"/>
                    <a:gd name="T26" fmla="*/ 30 w 30"/>
                    <a:gd name="T27" fmla="*/ 6 h 30"/>
                    <a:gd name="T28" fmla="*/ 30 w 30"/>
                    <a:gd name="T29" fmla="*/ 6 h 30"/>
                    <a:gd name="T30" fmla="*/ 28 w 30"/>
                    <a:gd name="T31" fmla="*/ 2 h 30"/>
                    <a:gd name="T32" fmla="*/ 24 w 30"/>
                    <a:gd name="T33" fmla="*/ 0 h 30"/>
                    <a:gd name="T34" fmla="*/ 24 w 30"/>
                    <a:gd name="T3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0" h="30">
                      <a:moveTo>
                        <a:pt x="24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28"/>
                      </a:lnTo>
                      <a:lnTo>
                        <a:pt x="6" y="30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28" y="28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0" y="6"/>
                      </a:lnTo>
                      <a:lnTo>
                        <a:pt x="28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15">
                  <a:extLst>
                    <a:ext uri="{FF2B5EF4-FFF2-40B4-BE49-F238E27FC236}">
                      <a16:creationId xmlns:a16="http://schemas.microsoft.com/office/drawing/2014/main" id="{E69C1329-92B9-4AFE-913C-535C56F99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8913" y="1571625"/>
                  <a:ext cx="44450" cy="44450"/>
                </a:xfrm>
                <a:custGeom>
                  <a:avLst/>
                  <a:gdLst>
                    <a:gd name="T0" fmla="*/ 22 w 28"/>
                    <a:gd name="T1" fmla="*/ 0 h 28"/>
                    <a:gd name="T2" fmla="*/ 6 w 28"/>
                    <a:gd name="T3" fmla="*/ 0 h 28"/>
                    <a:gd name="T4" fmla="*/ 6 w 28"/>
                    <a:gd name="T5" fmla="*/ 0 h 28"/>
                    <a:gd name="T6" fmla="*/ 2 w 28"/>
                    <a:gd name="T7" fmla="*/ 2 h 28"/>
                    <a:gd name="T8" fmla="*/ 0 w 28"/>
                    <a:gd name="T9" fmla="*/ 6 h 28"/>
                    <a:gd name="T10" fmla="*/ 0 w 28"/>
                    <a:gd name="T11" fmla="*/ 22 h 28"/>
                    <a:gd name="T12" fmla="*/ 0 w 28"/>
                    <a:gd name="T13" fmla="*/ 22 h 28"/>
                    <a:gd name="T14" fmla="*/ 2 w 28"/>
                    <a:gd name="T15" fmla="*/ 26 h 28"/>
                    <a:gd name="T16" fmla="*/ 6 w 28"/>
                    <a:gd name="T17" fmla="*/ 28 h 28"/>
                    <a:gd name="T18" fmla="*/ 22 w 28"/>
                    <a:gd name="T19" fmla="*/ 28 h 28"/>
                    <a:gd name="T20" fmla="*/ 22 w 28"/>
                    <a:gd name="T21" fmla="*/ 28 h 28"/>
                    <a:gd name="T22" fmla="*/ 26 w 28"/>
                    <a:gd name="T23" fmla="*/ 26 h 28"/>
                    <a:gd name="T24" fmla="*/ 28 w 28"/>
                    <a:gd name="T25" fmla="*/ 22 h 28"/>
                    <a:gd name="T26" fmla="*/ 28 w 28"/>
                    <a:gd name="T27" fmla="*/ 6 h 28"/>
                    <a:gd name="T28" fmla="*/ 28 w 28"/>
                    <a:gd name="T29" fmla="*/ 6 h 28"/>
                    <a:gd name="T30" fmla="*/ 26 w 28"/>
                    <a:gd name="T31" fmla="*/ 2 h 28"/>
                    <a:gd name="T32" fmla="*/ 22 w 28"/>
                    <a:gd name="T33" fmla="*/ 0 h 28"/>
                    <a:gd name="T34" fmla="*/ 22 w 28"/>
                    <a:gd name="T3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28">
                      <a:moveTo>
                        <a:pt x="22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6" y="28"/>
                      </a:lnTo>
                      <a:lnTo>
                        <a:pt x="22" y="28"/>
                      </a:lnTo>
                      <a:lnTo>
                        <a:pt x="22" y="28"/>
                      </a:lnTo>
                      <a:lnTo>
                        <a:pt x="26" y="26"/>
                      </a:lnTo>
                      <a:lnTo>
                        <a:pt x="28" y="22"/>
                      </a:lnTo>
                      <a:lnTo>
                        <a:pt x="28" y="6"/>
                      </a:lnTo>
                      <a:lnTo>
                        <a:pt x="28" y="6"/>
                      </a:lnTo>
                      <a:lnTo>
                        <a:pt x="26" y="2"/>
                      </a:lnTo>
                      <a:lnTo>
                        <a:pt x="22" y="0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16">
                  <a:extLst>
                    <a:ext uri="{FF2B5EF4-FFF2-40B4-BE49-F238E27FC236}">
                      <a16:creationId xmlns:a16="http://schemas.microsoft.com/office/drawing/2014/main" id="{85FA9256-4672-49DA-AEC2-C59FEED31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0013" y="1190625"/>
                  <a:ext cx="231775" cy="374650"/>
                </a:xfrm>
                <a:custGeom>
                  <a:avLst/>
                  <a:gdLst>
                    <a:gd name="T0" fmla="*/ 132 w 146"/>
                    <a:gd name="T1" fmla="*/ 2 h 236"/>
                    <a:gd name="T2" fmla="*/ 76 w 146"/>
                    <a:gd name="T3" fmla="*/ 86 h 236"/>
                    <a:gd name="T4" fmla="*/ 76 w 146"/>
                    <a:gd name="T5" fmla="*/ 86 h 236"/>
                    <a:gd name="T6" fmla="*/ 72 w 146"/>
                    <a:gd name="T7" fmla="*/ 84 h 236"/>
                    <a:gd name="T8" fmla="*/ 72 w 146"/>
                    <a:gd name="T9" fmla="*/ 84 h 236"/>
                    <a:gd name="T10" fmla="*/ 64 w 146"/>
                    <a:gd name="T11" fmla="*/ 86 h 236"/>
                    <a:gd name="T12" fmla="*/ 58 w 146"/>
                    <a:gd name="T13" fmla="*/ 92 h 236"/>
                    <a:gd name="T14" fmla="*/ 12 w 146"/>
                    <a:gd name="T15" fmla="*/ 92 h 236"/>
                    <a:gd name="T16" fmla="*/ 12 w 146"/>
                    <a:gd name="T17" fmla="*/ 92 h 236"/>
                    <a:gd name="T18" fmla="*/ 8 w 146"/>
                    <a:gd name="T19" fmla="*/ 92 h 236"/>
                    <a:gd name="T20" fmla="*/ 4 w 146"/>
                    <a:gd name="T21" fmla="*/ 96 h 236"/>
                    <a:gd name="T22" fmla="*/ 2 w 146"/>
                    <a:gd name="T23" fmla="*/ 98 h 236"/>
                    <a:gd name="T24" fmla="*/ 0 w 146"/>
                    <a:gd name="T25" fmla="*/ 104 h 236"/>
                    <a:gd name="T26" fmla="*/ 0 w 146"/>
                    <a:gd name="T27" fmla="*/ 104 h 236"/>
                    <a:gd name="T28" fmla="*/ 2 w 146"/>
                    <a:gd name="T29" fmla="*/ 108 h 236"/>
                    <a:gd name="T30" fmla="*/ 4 w 146"/>
                    <a:gd name="T31" fmla="*/ 112 h 236"/>
                    <a:gd name="T32" fmla="*/ 8 w 146"/>
                    <a:gd name="T33" fmla="*/ 114 h 236"/>
                    <a:gd name="T34" fmla="*/ 12 w 146"/>
                    <a:gd name="T35" fmla="*/ 114 h 236"/>
                    <a:gd name="T36" fmla="*/ 58 w 146"/>
                    <a:gd name="T37" fmla="*/ 114 h 236"/>
                    <a:gd name="T38" fmla="*/ 58 w 146"/>
                    <a:gd name="T39" fmla="*/ 114 h 236"/>
                    <a:gd name="T40" fmla="*/ 64 w 146"/>
                    <a:gd name="T41" fmla="*/ 120 h 236"/>
                    <a:gd name="T42" fmla="*/ 72 w 146"/>
                    <a:gd name="T43" fmla="*/ 122 h 236"/>
                    <a:gd name="T44" fmla="*/ 72 w 146"/>
                    <a:gd name="T45" fmla="*/ 122 h 236"/>
                    <a:gd name="T46" fmla="*/ 72 w 146"/>
                    <a:gd name="T47" fmla="*/ 122 h 236"/>
                    <a:gd name="T48" fmla="*/ 98 w 146"/>
                    <a:gd name="T49" fmla="*/ 234 h 236"/>
                    <a:gd name="T50" fmla="*/ 98 w 146"/>
                    <a:gd name="T51" fmla="*/ 234 h 236"/>
                    <a:gd name="T52" fmla="*/ 100 w 146"/>
                    <a:gd name="T53" fmla="*/ 236 h 236"/>
                    <a:gd name="T54" fmla="*/ 100 w 146"/>
                    <a:gd name="T55" fmla="*/ 236 h 236"/>
                    <a:gd name="T56" fmla="*/ 100 w 146"/>
                    <a:gd name="T57" fmla="*/ 236 h 236"/>
                    <a:gd name="T58" fmla="*/ 100 w 146"/>
                    <a:gd name="T59" fmla="*/ 236 h 236"/>
                    <a:gd name="T60" fmla="*/ 102 w 146"/>
                    <a:gd name="T61" fmla="*/ 234 h 236"/>
                    <a:gd name="T62" fmla="*/ 76 w 146"/>
                    <a:gd name="T63" fmla="*/ 120 h 236"/>
                    <a:gd name="T64" fmla="*/ 76 w 146"/>
                    <a:gd name="T65" fmla="*/ 120 h 236"/>
                    <a:gd name="T66" fmla="*/ 82 w 146"/>
                    <a:gd name="T67" fmla="*/ 118 h 236"/>
                    <a:gd name="T68" fmla="*/ 86 w 146"/>
                    <a:gd name="T69" fmla="*/ 114 h 236"/>
                    <a:gd name="T70" fmla="*/ 88 w 146"/>
                    <a:gd name="T71" fmla="*/ 108 h 236"/>
                    <a:gd name="T72" fmla="*/ 90 w 146"/>
                    <a:gd name="T73" fmla="*/ 104 h 236"/>
                    <a:gd name="T74" fmla="*/ 90 w 146"/>
                    <a:gd name="T75" fmla="*/ 104 h 236"/>
                    <a:gd name="T76" fmla="*/ 88 w 146"/>
                    <a:gd name="T77" fmla="*/ 98 h 236"/>
                    <a:gd name="T78" fmla="*/ 146 w 146"/>
                    <a:gd name="T79" fmla="*/ 12 h 236"/>
                    <a:gd name="T80" fmla="*/ 146 w 146"/>
                    <a:gd name="T81" fmla="*/ 12 h 236"/>
                    <a:gd name="T82" fmla="*/ 146 w 146"/>
                    <a:gd name="T83" fmla="*/ 10 h 236"/>
                    <a:gd name="T84" fmla="*/ 146 w 146"/>
                    <a:gd name="T85" fmla="*/ 6 h 236"/>
                    <a:gd name="T86" fmla="*/ 146 w 146"/>
                    <a:gd name="T87" fmla="*/ 2 h 236"/>
                    <a:gd name="T88" fmla="*/ 144 w 146"/>
                    <a:gd name="T89" fmla="*/ 0 h 236"/>
                    <a:gd name="T90" fmla="*/ 144 w 146"/>
                    <a:gd name="T91" fmla="*/ 0 h 236"/>
                    <a:gd name="T92" fmla="*/ 140 w 146"/>
                    <a:gd name="T93" fmla="*/ 0 h 236"/>
                    <a:gd name="T94" fmla="*/ 136 w 146"/>
                    <a:gd name="T95" fmla="*/ 0 h 236"/>
                    <a:gd name="T96" fmla="*/ 134 w 146"/>
                    <a:gd name="T97" fmla="*/ 0 h 236"/>
                    <a:gd name="T98" fmla="*/ 132 w 146"/>
                    <a:gd name="T99" fmla="*/ 2 h 236"/>
                    <a:gd name="T100" fmla="*/ 132 w 146"/>
                    <a:gd name="T101" fmla="*/ 2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46" h="236">
                      <a:moveTo>
                        <a:pt x="132" y="2"/>
                      </a:moveTo>
                      <a:lnTo>
                        <a:pt x="76" y="86"/>
                      </a:lnTo>
                      <a:lnTo>
                        <a:pt x="76" y="86"/>
                      </a:lnTo>
                      <a:lnTo>
                        <a:pt x="72" y="84"/>
                      </a:lnTo>
                      <a:lnTo>
                        <a:pt x="72" y="84"/>
                      </a:lnTo>
                      <a:lnTo>
                        <a:pt x="64" y="86"/>
                      </a:lnTo>
                      <a:lnTo>
                        <a:pt x="58" y="92"/>
                      </a:lnTo>
                      <a:lnTo>
                        <a:pt x="12" y="92"/>
                      </a:lnTo>
                      <a:lnTo>
                        <a:pt x="12" y="92"/>
                      </a:lnTo>
                      <a:lnTo>
                        <a:pt x="8" y="92"/>
                      </a:lnTo>
                      <a:lnTo>
                        <a:pt x="4" y="96"/>
                      </a:lnTo>
                      <a:lnTo>
                        <a:pt x="2" y="98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2" y="108"/>
                      </a:lnTo>
                      <a:lnTo>
                        <a:pt x="4" y="112"/>
                      </a:lnTo>
                      <a:lnTo>
                        <a:pt x="8" y="114"/>
                      </a:lnTo>
                      <a:lnTo>
                        <a:pt x="12" y="114"/>
                      </a:lnTo>
                      <a:lnTo>
                        <a:pt x="58" y="114"/>
                      </a:lnTo>
                      <a:lnTo>
                        <a:pt x="58" y="114"/>
                      </a:lnTo>
                      <a:lnTo>
                        <a:pt x="64" y="120"/>
                      </a:lnTo>
                      <a:lnTo>
                        <a:pt x="72" y="122"/>
                      </a:lnTo>
                      <a:lnTo>
                        <a:pt x="72" y="122"/>
                      </a:lnTo>
                      <a:lnTo>
                        <a:pt x="72" y="122"/>
                      </a:lnTo>
                      <a:lnTo>
                        <a:pt x="98" y="234"/>
                      </a:lnTo>
                      <a:lnTo>
                        <a:pt x="98" y="234"/>
                      </a:lnTo>
                      <a:lnTo>
                        <a:pt x="100" y="236"/>
                      </a:lnTo>
                      <a:lnTo>
                        <a:pt x="100" y="236"/>
                      </a:lnTo>
                      <a:lnTo>
                        <a:pt x="100" y="236"/>
                      </a:lnTo>
                      <a:lnTo>
                        <a:pt x="100" y="236"/>
                      </a:lnTo>
                      <a:lnTo>
                        <a:pt x="102" y="234"/>
                      </a:lnTo>
                      <a:lnTo>
                        <a:pt x="76" y="120"/>
                      </a:lnTo>
                      <a:lnTo>
                        <a:pt x="76" y="120"/>
                      </a:lnTo>
                      <a:lnTo>
                        <a:pt x="82" y="118"/>
                      </a:lnTo>
                      <a:lnTo>
                        <a:pt x="86" y="114"/>
                      </a:lnTo>
                      <a:lnTo>
                        <a:pt x="88" y="108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8" y="98"/>
                      </a:lnTo>
                      <a:lnTo>
                        <a:pt x="146" y="12"/>
                      </a:lnTo>
                      <a:lnTo>
                        <a:pt x="146" y="12"/>
                      </a:lnTo>
                      <a:lnTo>
                        <a:pt x="146" y="10"/>
                      </a:lnTo>
                      <a:lnTo>
                        <a:pt x="146" y="6"/>
                      </a:lnTo>
                      <a:lnTo>
                        <a:pt x="146" y="2"/>
                      </a:lnTo>
                      <a:lnTo>
                        <a:pt x="144" y="0"/>
                      </a:lnTo>
                      <a:lnTo>
                        <a:pt x="144" y="0"/>
                      </a:lnTo>
                      <a:lnTo>
                        <a:pt x="140" y="0"/>
                      </a:lnTo>
                      <a:lnTo>
                        <a:pt x="136" y="0"/>
                      </a:lnTo>
                      <a:lnTo>
                        <a:pt x="134" y="0"/>
                      </a:lnTo>
                      <a:lnTo>
                        <a:pt x="132" y="2"/>
                      </a:lnTo>
                      <a:lnTo>
                        <a:pt x="13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" name="Freeform 17">
                <a:extLst>
                  <a:ext uri="{FF2B5EF4-FFF2-40B4-BE49-F238E27FC236}">
                    <a16:creationId xmlns:a16="http://schemas.microsoft.com/office/drawing/2014/main" id="{95B8DC3E-FFCF-478A-BE55-58F7DB23B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588" y="2089150"/>
                <a:ext cx="777875" cy="777875"/>
              </a:xfrm>
              <a:custGeom>
                <a:avLst/>
                <a:gdLst>
                  <a:gd name="T0" fmla="*/ 490 w 490"/>
                  <a:gd name="T1" fmla="*/ 394 h 490"/>
                  <a:gd name="T2" fmla="*/ 490 w 490"/>
                  <a:gd name="T3" fmla="*/ 394 h 490"/>
                  <a:gd name="T4" fmla="*/ 488 w 490"/>
                  <a:gd name="T5" fmla="*/ 414 h 490"/>
                  <a:gd name="T6" fmla="*/ 484 w 490"/>
                  <a:gd name="T7" fmla="*/ 432 h 490"/>
                  <a:gd name="T8" fmla="*/ 474 w 490"/>
                  <a:gd name="T9" fmla="*/ 448 h 490"/>
                  <a:gd name="T10" fmla="*/ 462 w 490"/>
                  <a:gd name="T11" fmla="*/ 462 h 490"/>
                  <a:gd name="T12" fmla="*/ 448 w 490"/>
                  <a:gd name="T13" fmla="*/ 474 h 490"/>
                  <a:gd name="T14" fmla="*/ 432 w 490"/>
                  <a:gd name="T15" fmla="*/ 482 h 490"/>
                  <a:gd name="T16" fmla="*/ 414 w 490"/>
                  <a:gd name="T17" fmla="*/ 488 h 490"/>
                  <a:gd name="T18" fmla="*/ 396 w 490"/>
                  <a:gd name="T19" fmla="*/ 490 h 490"/>
                  <a:gd name="T20" fmla="*/ 96 w 490"/>
                  <a:gd name="T21" fmla="*/ 490 h 490"/>
                  <a:gd name="T22" fmla="*/ 96 w 490"/>
                  <a:gd name="T23" fmla="*/ 490 h 490"/>
                  <a:gd name="T24" fmla="*/ 76 w 490"/>
                  <a:gd name="T25" fmla="*/ 488 h 490"/>
                  <a:gd name="T26" fmla="*/ 60 w 490"/>
                  <a:gd name="T27" fmla="*/ 482 h 490"/>
                  <a:gd name="T28" fmla="*/ 42 w 490"/>
                  <a:gd name="T29" fmla="*/ 474 h 490"/>
                  <a:gd name="T30" fmla="*/ 28 w 490"/>
                  <a:gd name="T31" fmla="*/ 462 h 490"/>
                  <a:gd name="T32" fmla="*/ 18 w 490"/>
                  <a:gd name="T33" fmla="*/ 448 h 490"/>
                  <a:gd name="T34" fmla="*/ 8 w 490"/>
                  <a:gd name="T35" fmla="*/ 432 h 490"/>
                  <a:gd name="T36" fmla="*/ 2 w 490"/>
                  <a:gd name="T37" fmla="*/ 414 h 490"/>
                  <a:gd name="T38" fmla="*/ 0 w 490"/>
                  <a:gd name="T39" fmla="*/ 394 h 490"/>
                  <a:gd name="T40" fmla="*/ 0 w 490"/>
                  <a:gd name="T41" fmla="*/ 96 h 490"/>
                  <a:gd name="T42" fmla="*/ 0 w 490"/>
                  <a:gd name="T43" fmla="*/ 96 h 490"/>
                  <a:gd name="T44" fmla="*/ 2 w 490"/>
                  <a:gd name="T45" fmla="*/ 76 h 490"/>
                  <a:gd name="T46" fmla="*/ 8 w 490"/>
                  <a:gd name="T47" fmla="*/ 58 h 490"/>
                  <a:gd name="T48" fmla="*/ 18 w 490"/>
                  <a:gd name="T49" fmla="*/ 42 h 490"/>
                  <a:gd name="T50" fmla="*/ 28 w 490"/>
                  <a:gd name="T51" fmla="*/ 28 h 490"/>
                  <a:gd name="T52" fmla="*/ 42 w 490"/>
                  <a:gd name="T53" fmla="*/ 16 h 490"/>
                  <a:gd name="T54" fmla="*/ 60 w 490"/>
                  <a:gd name="T55" fmla="*/ 8 h 490"/>
                  <a:gd name="T56" fmla="*/ 76 w 490"/>
                  <a:gd name="T57" fmla="*/ 2 h 490"/>
                  <a:gd name="T58" fmla="*/ 96 w 490"/>
                  <a:gd name="T59" fmla="*/ 0 h 490"/>
                  <a:gd name="T60" fmla="*/ 396 w 490"/>
                  <a:gd name="T61" fmla="*/ 0 h 490"/>
                  <a:gd name="T62" fmla="*/ 396 w 490"/>
                  <a:gd name="T63" fmla="*/ 0 h 490"/>
                  <a:gd name="T64" fmla="*/ 414 w 490"/>
                  <a:gd name="T65" fmla="*/ 2 h 490"/>
                  <a:gd name="T66" fmla="*/ 432 w 490"/>
                  <a:gd name="T67" fmla="*/ 8 h 490"/>
                  <a:gd name="T68" fmla="*/ 448 w 490"/>
                  <a:gd name="T69" fmla="*/ 16 h 490"/>
                  <a:gd name="T70" fmla="*/ 462 w 490"/>
                  <a:gd name="T71" fmla="*/ 28 h 490"/>
                  <a:gd name="T72" fmla="*/ 474 w 490"/>
                  <a:gd name="T73" fmla="*/ 42 h 490"/>
                  <a:gd name="T74" fmla="*/ 484 w 490"/>
                  <a:gd name="T75" fmla="*/ 58 h 490"/>
                  <a:gd name="T76" fmla="*/ 488 w 490"/>
                  <a:gd name="T77" fmla="*/ 76 h 490"/>
                  <a:gd name="T78" fmla="*/ 490 w 490"/>
                  <a:gd name="T79" fmla="*/ 96 h 490"/>
                  <a:gd name="T80" fmla="*/ 490 w 490"/>
                  <a:gd name="T81" fmla="*/ 394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90" h="490">
                    <a:moveTo>
                      <a:pt x="490" y="394"/>
                    </a:moveTo>
                    <a:lnTo>
                      <a:pt x="490" y="394"/>
                    </a:lnTo>
                    <a:lnTo>
                      <a:pt x="488" y="414"/>
                    </a:lnTo>
                    <a:lnTo>
                      <a:pt x="484" y="432"/>
                    </a:lnTo>
                    <a:lnTo>
                      <a:pt x="474" y="448"/>
                    </a:lnTo>
                    <a:lnTo>
                      <a:pt x="462" y="462"/>
                    </a:lnTo>
                    <a:lnTo>
                      <a:pt x="448" y="474"/>
                    </a:lnTo>
                    <a:lnTo>
                      <a:pt x="432" y="482"/>
                    </a:lnTo>
                    <a:lnTo>
                      <a:pt x="414" y="488"/>
                    </a:lnTo>
                    <a:lnTo>
                      <a:pt x="396" y="490"/>
                    </a:lnTo>
                    <a:lnTo>
                      <a:pt x="96" y="490"/>
                    </a:lnTo>
                    <a:lnTo>
                      <a:pt x="96" y="490"/>
                    </a:lnTo>
                    <a:lnTo>
                      <a:pt x="76" y="488"/>
                    </a:lnTo>
                    <a:lnTo>
                      <a:pt x="60" y="482"/>
                    </a:lnTo>
                    <a:lnTo>
                      <a:pt x="42" y="474"/>
                    </a:lnTo>
                    <a:lnTo>
                      <a:pt x="28" y="462"/>
                    </a:lnTo>
                    <a:lnTo>
                      <a:pt x="18" y="448"/>
                    </a:lnTo>
                    <a:lnTo>
                      <a:pt x="8" y="432"/>
                    </a:lnTo>
                    <a:lnTo>
                      <a:pt x="2" y="414"/>
                    </a:lnTo>
                    <a:lnTo>
                      <a:pt x="0" y="394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8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60" y="8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414" y="2"/>
                    </a:lnTo>
                    <a:lnTo>
                      <a:pt x="432" y="8"/>
                    </a:lnTo>
                    <a:lnTo>
                      <a:pt x="448" y="16"/>
                    </a:lnTo>
                    <a:lnTo>
                      <a:pt x="462" y="28"/>
                    </a:lnTo>
                    <a:lnTo>
                      <a:pt x="474" y="42"/>
                    </a:lnTo>
                    <a:lnTo>
                      <a:pt x="484" y="58"/>
                    </a:lnTo>
                    <a:lnTo>
                      <a:pt x="488" y="76"/>
                    </a:lnTo>
                    <a:lnTo>
                      <a:pt x="490" y="96"/>
                    </a:lnTo>
                    <a:lnTo>
                      <a:pt x="490" y="3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8">
                <a:extLst>
                  <a:ext uri="{FF2B5EF4-FFF2-40B4-BE49-F238E27FC236}">
                    <a16:creationId xmlns:a16="http://schemas.microsoft.com/office/drawing/2014/main" id="{AD9C597A-A976-4B42-8052-734033444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9013" y="2060575"/>
                <a:ext cx="838200" cy="835025"/>
              </a:xfrm>
              <a:custGeom>
                <a:avLst/>
                <a:gdLst>
                  <a:gd name="T0" fmla="*/ 414 w 528"/>
                  <a:gd name="T1" fmla="*/ 18 h 526"/>
                  <a:gd name="T2" fmla="*/ 450 w 528"/>
                  <a:gd name="T3" fmla="*/ 26 h 526"/>
                  <a:gd name="T4" fmla="*/ 480 w 528"/>
                  <a:gd name="T5" fmla="*/ 46 h 526"/>
                  <a:gd name="T6" fmla="*/ 502 w 528"/>
                  <a:gd name="T7" fmla="*/ 76 h 526"/>
                  <a:gd name="T8" fmla="*/ 508 w 528"/>
                  <a:gd name="T9" fmla="*/ 114 h 526"/>
                  <a:gd name="T10" fmla="*/ 508 w 528"/>
                  <a:gd name="T11" fmla="*/ 412 h 526"/>
                  <a:gd name="T12" fmla="*/ 502 w 528"/>
                  <a:gd name="T13" fmla="*/ 450 h 526"/>
                  <a:gd name="T14" fmla="*/ 480 w 528"/>
                  <a:gd name="T15" fmla="*/ 480 h 526"/>
                  <a:gd name="T16" fmla="*/ 450 w 528"/>
                  <a:gd name="T17" fmla="*/ 500 h 526"/>
                  <a:gd name="T18" fmla="*/ 414 w 528"/>
                  <a:gd name="T19" fmla="*/ 508 h 526"/>
                  <a:gd name="T20" fmla="*/ 114 w 528"/>
                  <a:gd name="T21" fmla="*/ 508 h 526"/>
                  <a:gd name="T22" fmla="*/ 78 w 528"/>
                  <a:gd name="T23" fmla="*/ 500 h 526"/>
                  <a:gd name="T24" fmla="*/ 46 w 528"/>
                  <a:gd name="T25" fmla="*/ 480 h 526"/>
                  <a:gd name="T26" fmla="*/ 26 w 528"/>
                  <a:gd name="T27" fmla="*/ 450 h 526"/>
                  <a:gd name="T28" fmla="*/ 18 w 528"/>
                  <a:gd name="T29" fmla="*/ 412 h 526"/>
                  <a:gd name="T30" fmla="*/ 18 w 528"/>
                  <a:gd name="T31" fmla="*/ 114 h 526"/>
                  <a:gd name="T32" fmla="*/ 26 w 528"/>
                  <a:gd name="T33" fmla="*/ 76 h 526"/>
                  <a:gd name="T34" fmla="*/ 46 w 528"/>
                  <a:gd name="T35" fmla="*/ 46 h 526"/>
                  <a:gd name="T36" fmla="*/ 78 w 528"/>
                  <a:gd name="T37" fmla="*/ 26 h 526"/>
                  <a:gd name="T38" fmla="*/ 114 w 528"/>
                  <a:gd name="T39" fmla="*/ 18 h 526"/>
                  <a:gd name="T40" fmla="*/ 414 w 528"/>
                  <a:gd name="T41" fmla="*/ 18 h 526"/>
                  <a:gd name="T42" fmla="*/ 114 w 528"/>
                  <a:gd name="T43" fmla="*/ 0 h 526"/>
                  <a:gd name="T44" fmla="*/ 90 w 528"/>
                  <a:gd name="T45" fmla="*/ 2 h 526"/>
                  <a:gd name="T46" fmla="*/ 50 w 528"/>
                  <a:gd name="T47" fmla="*/ 18 h 526"/>
                  <a:gd name="T48" fmla="*/ 20 w 528"/>
                  <a:gd name="T49" fmla="*/ 50 h 526"/>
                  <a:gd name="T50" fmla="*/ 2 w 528"/>
                  <a:gd name="T51" fmla="*/ 90 h 526"/>
                  <a:gd name="T52" fmla="*/ 0 w 528"/>
                  <a:gd name="T53" fmla="*/ 412 h 526"/>
                  <a:gd name="T54" fmla="*/ 2 w 528"/>
                  <a:gd name="T55" fmla="*/ 436 h 526"/>
                  <a:gd name="T56" fmla="*/ 20 w 528"/>
                  <a:gd name="T57" fmla="*/ 476 h 526"/>
                  <a:gd name="T58" fmla="*/ 50 w 528"/>
                  <a:gd name="T59" fmla="*/ 508 h 526"/>
                  <a:gd name="T60" fmla="*/ 90 w 528"/>
                  <a:gd name="T61" fmla="*/ 524 h 526"/>
                  <a:gd name="T62" fmla="*/ 414 w 528"/>
                  <a:gd name="T63" fmla="*/ 526 h 526"/>
                  <a:gd name="T64" fmla="*/ 436 w 528"/>
                  <a:gd name="T65" fmla="*/ 524 h 526"/>
                  <a:gd name="T66" fmla="*/ 478 w 528"/>
                  <a:gd name="T67" fmla="*/ 508 h 526"/>
                  <a:gd name="T68" fmla="*/ 508 w 528"/>
                  <a:gd name="T69" fmla="*/ 476 h 526"/>
                  <a:gd name="T70" fmla="*/ 526 w 528"/>
                  <a:gd name="T71" fmla="*/ 436 h 526"/>
                  <a:gd name="T72" fmla="*/ 528 w 528"/>
                  <a:gd name="T73" fmla="*/ 114 h 526"/>
                  <a:gd name="T74" fmla="*/ 526 w 528"/>
                  <a:gd name="T75" fmla="*/ 90 h 526"/>
                  <a:gd name="T76" fmla="*/ 508 w 528"/>
                  <a:gd name="T77" fmla="*/ 50 h 526"/>
                  <a:gd name="T78" fmla="*/ 478 w 528"/>
                  <a:gd name="T79" fmla="*/ 18 h 526"/>
                  <a:gd name="T80" fmla="*/ 436 w 528"/>
                  <a:gd name="T81" fmla="*/ 2 h 526"/>
                  <a:gd name="T82" fmla="*/ 414 w 528"/>
                  <a:gd name="T83" fmla="*/ 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8" h="526">
                    <a:moveTo>
                      <a:pt x="414" y="18"/>
                    </a:moveTo>
                    <a:lnTo>
                      <a:pt x="414" y="18"/>
                    </a:lnTo>
                    <a:lnTo>
                      <a:pt x="432" y="20"/>
                    </a:lnTo>
                    <a:lnTo>
                      <a:pt x="450" y="26"/>
                    </a:lnTo>
                    <a:lnTo>
                      <a:pt x="466" y="34"/>
                    </a:lnTo>
                    <a:lnTo>
                      <a:pt x="480" y="46"/>
                    </a:lnTo>
                    <a:lnTo>
                      <a:pt x="492" y="60"/>
                    </a:lnTo>
                    <a:lnTo>
                      <a:pt x="502" y="76"/>
                    </a:lnTo>
                    <a:lnTo>
                      <a:pt x="506" y="94"/>
                    </a:lnTo>
                    <a:lnTo>
                      <a:pt x="508" y="114"/>
                    </a:lnTo>
                    <a:lnTo>
                      <a:pt x="508" y="412"/>
                    </a:lnTo>
                    <a:lnTo>
                      <a:pt x="508" y="412"/>
                    </a:lnTo>
                    <a:lnTo>
                      <a:pt x="506" y="432"/>
                    </a:lnTo>
                    <a:lnTo>
                      <a:pt x="502" y="450"/>
                    </a:lnTo>
                    <a:lnTo>
                      <a:pt x="492" y="466"/>
                    </a:lnTo>
                    <a:lnTo>
                      <a:pt x="480" y="480"/>
                    </a:lnTo>
                    <a:lnTo>
                      <a:pt x="466" y="492"/>
                    </a:lnTo>
                    <a:lnTo>
                      <a:pt x="450" y="500"/>
                    </a:lnTo>
                    <a:lnTo>
                      <a:pt x="432" y="506"/>
                    </a:lnTo>
                    <a:lnTo>
                      <a:pt x="414" y="508"/>
                    </a:lnTo>
                    <a:lnTo>
                      <a:pt x="114" y="508"/>
                    </a:lnTo>
                    <a:lnTo>
                      <a:pt x="114" y="508"/>
                    </a:lnTo>
                    <a:lnTo>
                      <a:pt x="94" y="506"/>
                    </a:lnTo>
                    <a:lnTo>
                      <a:pt x="78" y="500"/>
                    </a:lnTo>
                    <a:lnTo>
                      <a:pt x="60" y="492"/>
                    </a:lnTo>
                    <a:lnTo>
                      <a:pt x="46" y="480"/>
                    </a:lnTo>
                    <a:lnTo>
                      <a:pt x="36" y="466"/>
                    </a:lnTo>
                    <a:lnTo>
                      <a:pt x="26" y="450"/>
                    </a:lnTo>
                    <a:lnTo>
                      <a:pt x="20" y="432"/>
                    </a:lnTo>
                    <a:lnTo>
                      <a:pt x="18" y="412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20" y="94"/>
                    </a:lnTo>
                    <a:lnTo>
                      <a:pt x="26" y="76"/>
                    </a:lnTo>
                    <a:lnTo>
                      <a:pt x="36" y="60"/>
                    </a:lnTo>
                    <a:lnTo>
                      <a:pt x="46" y="46"/>
                    </a:lnTo>
                    <a:lnTo>
                      <a:pt x="60" y="34"/>
                    </a:lnTo>
                    <a:lnTo>
                      <a:pt x="78" y="26"/>
                    </a:lnTo>
                    <a:lnTo>
                      <a:pt x="94" y="20"/>
                    </a:lnTo>
                    <a:lnTo>
                      <a:pt x="114" y="18"/>
                    </a:lnTo>
                    <a:lnTo>
                      <a:pt x="414" y="18"/>
                    </a:lnTo>
                    <a:lnTo>
                      <a:pt x="414" y="18"/>
                    </a:lnTo>
                    <a:close/>
                    <a:moveTo>
                      <a:pt x="414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0" y="2"/>
                    </a:lnTo>
                    <a:lnTo>
                      <a:pt x="70" y="8"/>
                    </a:lnTo>
                    <a:lnTo>
                      <a:pt x="50" y="18"/>
                    </a:lnTo>
                    <a:lnTo>
                      <a:pt x="34" y="32"/>
                    </a:lnTo>
                    <a:lnTo>
                      <a:pt x="20" y="50"/>
                    </a:lnTo>
                    <a:lnTo>
                      <a:pt x="8" y="68"/>
                    </a:lnTo>
                    <a:lnTo>
                      <a:pt x="2" y="90"/>
                    </a:lnTo>
                    <a:lnTo>
                      <a:pt x="0" y="114"/>
                    </a:lnTo>
                    <a:lnTo>
                      <a:pt x="0" y="412"/>
                    </a:lnTo>
                    <a:lnTo>
                      <a:pt x="0" y="412"/>
                    </a:lnTo>
                    <a:lnTo>
                      <a:pt x="2" y="436"/>
                    </a:lnTo>
                    <a:lnTo>
                      <a:pt x="8" y="458"/>
                    </a:lnTo>
                    <a:lnTo>
                      <a:pt x="20" y="476"/>
                    </a:lnTo>
                    <a:lnTo>
                      <a:pt x="34" y="494"/>
                    </a:lnTo>
                    <a:lnTo>
                      <a:pt x="50" y="508"/>
                    </a:lnTo>
                    <a:lnTo>
                      <a:pt x="70" y="518"/>
                    </a:lnTo>
                    <a:lnTo>
                      <a:pt x="90" y="524"/>
                    </a:lnTo>
                    <a:lnTo>
                      <a:pt x="114" y="526"/>
                    </a:lnTo>
                    <a:lnTo>
                      <a:pt x="414" y="526"/>
                    </a:lnTo>
                    <a:lnTo>
                      <a:pt x="414" y="526"/>
                    </a:lnTo>
                    <a:lnTo>
                      <a:pt x="436" y="524"/>
                    </a:lnTo>
                    <a:lnTo>
                      <a:pt x="458" y="518"/>
                    </a:lnTo>
                    <a:lnTo>
                      <a:pt x="478" y="508"/>
                    </a:lnTo>
                    <a:lnTo>
                      <a:pt x="494" y="494"/>
                    </a:lnTo>
                    <a:lnTo>
                      <a:pt x="508" y="476"/>
                    </a:lnTo>
                    <a:lnTo>
                      <a:pt x="518" y="458"/>
                    </a:lnTo>
                    <a:lnTo>
                      <a:pt x="526" y="436"/>
                    </a:lnTo>
                    <a:lnTo>
                      <a:pt x="528" y="412"/>
                    </a:lnTo>
                    <a:lnTo>
                      <a:pt x="528" y="114"/>
                    </a:lnTo>
                    <a:lnTo>
                      <a:pt x="528" y="114"/>
                    </a:lnTo>
                    <a:lnTo>
                      <a:pt x="526" y="90"/>
                    </a:lnTo>
                    <a:lnTo>
                      <a:pt x="518" y="68"/>
                    </a:lnTo>
                    <a:lnTo>
                      <a:pt x="508" y="50"/>
                    </a:lnTo>
                    <a:lnTo>
                      <a:pt x="494" y="32"/>
                    </a:lnTo>
                    <a:lnTo>
                      <a:pt x="478" y="18"/>
                    </a:lnTo>
                    <a:lnTo>
                      <a:pt x="458" y="8"/>
                    </a:lnTo>
                    <a:lnTo>
                      <a:pt x="436" y="2"/>
                    </a:lnTo>
                    <a:lnTo>
                      <a:pt x="414" y="0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9">
                <a:extLst>
                  <a:ext uri="{FF2B5EF4-FFF2-40B4-BE49-F238E27FC236}">
                    <a16:creationId xmlns:a16="http://schemas.microsoft.com/office/drawing/2014/main" id="{6B7B8059-BE30-47B3-A563-C7D19AC835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4113" y="2292350"/>
                <a:ext cx="508000" cy="371475"/>
              </a:xfrm>
              <a:custGeom>
                <a:avLst/>
                <a:gdLst>
                  <a:gd name="T0" fmla="*/ 292 w 320"/>
                  <a:gd name="T1" fmla="*/ 160 h 234"/>
                  <a:gd name="T2" fmla="*/ 304 w 320"/>
                  <a:gd name="T3" fmla="*/ 116 h 234"/>
                  <a:gd name="T4" fmla="*/ 300 w 320"/>
                  <a:gd name="T5" fmla="*/ 94 h 234"/>
                  <a:gd name="T6" fmla="*/ 286 w 320"/>
                  <a:gd name="T7" fmla="*/ 62 h 234"/>
                  <a:gd name="T8" fmla="*/ 258 w 320"/>
                  <a:gd name="T9" fmla="*/ 34 h 234"/>
                  <a:gd name="T10" fmla="*/ 182 w 320"/>
                  <a:gd name="T11" fmla="*/ 2 h 234"/>
                  <a:gd name="T12" fmla="*/ 152 w 320"/>
                  <a:gd name="T13" fmla="*/ 0 h 234"/>
                  <a:gd name="T14" fmla="*/ 92 w 320"/>
                  <a:gd name="T15" fmla="*/ 10 h 234"/>
                  <a:gd name="T16" fmla="*/ 34 w 320"/>
                  <a:gd name="T17" fmla="*/ 42 h 234"/>
                  <a:gd name="T18" fmla="*/ 12 w 320"/>
                  <a:gd name="T19" fmla="*/ 72 h 234"/>
                  <a:gd name="T20" fmla="*/ 0 w 320"/>
                  <a:gd name="T21" fmla="*/ 104 h 234"/>
                  <a:gd name="T22" fmla="*/ 0 w 320"/>
                  <a:gd name="T23" fmla="*/ 128 h 234"/>
                  <a:gd name="T24" fmla="*/ 12 w 320"/>
                  <a:gd name="T25" fmla="*/ 162 h 234"/>
                  <a:gd name="T26" fmla="*/ 34 w 320"/>
                  <a:gd name="T27" fmla="*/ 192 h 234"/>
                  <a:gd name="T28" fmla="*/ 92 w 320"/>
                  <a:gd name="T29" fmla="*/ 224 h 234"/>
                  <a:gd name="T30" fmla="*/ 152 w 320"/>
                  <a:gd name="T31" fmla="*/ 234 h 234"/>
                  <a:gd name="T32" fmla="*/ 210 w 320"/>
                  <a:gd name="T33" fmla="*/ 226 h 234"/>
                  <a:gd name="T34" fmla="*/ 256 w 320"/>
                  <a:gd name="T35" fmla="*/ 202 h 234"/>
                  <a:gd name="T36" fmla="*/ 292 w 320"/>
                  <a:gd name="T37" fmla="*/ 218 h 234"/>
                  <a:gd name="T38" fmla="*/ 320 w 320"/>
                  <a:gd name="T39" fmla="*/ 218 h 234"/>
                  <a:gd name="T40" fmla="*/ 298 w 320"/>
                  <a:gd name="T41" fmla="*/ 198 h 234"/>
                  <a:gd name="T42" fmla="*/ 284 w 320"/>
                  <a:gd name="T43" fmla="*/ 174 h 234"/>
                  <a:gd name="T44" fmla="*/ 82 w 320"/>
                  <a:gd name="T45" fmla="*/ 146 h 234"/>
                  <a:gd name="T46" fmla="*/ 70 w 320"/>
                  <a:gd name="T47" fmla="*/ 126 h 234"/>
                  <a:gd name="T48" fmla="*/ 76 w 320"/>
                  <a:gd name="T49" fmla="*/ 112 h 234"/>
                  <a:gd name="T50" fmla="*/ 90 w 320"/>
                  <a:gd name="T51" fmla="*/ 106 h 234"/>
                  <a:gd name="T52" fmla="*/ 110 w 320"/>
                  <a:gd name="T53" fmla="*/ 118 h 234"/>
                  <a:gd name="T54" fmla="*/ 110 w 320"/>
                  <a:gd name="T55" fmla="*/ 134 h 234"/>
                  <a:gd name="T56" fmla="*/ 90 w 320"/>
                  <a:gd name="T57" fmla="*/ 148 h 234"/>
                  <a:gd name="T58" fmla="*/ 146 w 320"/>
                  <a:gd name="T59" fmla="*/ 148 h 234"/>
                  <a:gd name="T60" fmla="*/ 128 w 320"/>
                  <a:gd name="T61" fmla="*/ 134 h 234"/>
                  <a:gd name="T62" fmla="*/ 128 w 320"/>
                  <a:gd name="T63" fmla="*/ 118 h 234"/>
                  <a:gd name="T64" fmla="*/ 146 w 320"/>
                  <a:gd name="T65" fmla="*/ 106 h 234"/>
                  <a:gd name="T66" fmla="*/ 162 w 320"/>
                  <a:gd name="T67" fmla="*/ 112 h 234"/>
                  <a:gd name="T68" fmla="*/ 168 w 320"/>
                  <a:gd name="T69" fmla="*/ 126 h 234"/>
                  <a:gd name="T70" fmla="*/ 154 w 320"/>
                  <a:gd name="T71" fmla="*/ 146 h 234"/>
                  <a:gd name="T72" fmla="*/ 202 w 320"/>
                  <a:gd name="T73" fmla="*/ 148 h 234"/>
                  <a:gd name="T74" fmla="*/ 188 w 320"/>
                  <a:gd name="T75" fmla="*/ 142 h 234"/>
                  <a:gd name="T76" fmla="*/ 182 w 320"/>
                  <a:gd name="T77" fmla="*/ 126 h 234"/>
                  <a:gd name="T78" fmla="*/ 196 w 320"/>
                  <a:gd name="T79" fmla="*/ 108 h 234"/>
                  <a:gd name="T80" fmla="*/ 210 w 320"/>
                  <a:gd name="T81" fmla="*/ 108 h 234"/>
                  <a:gd name="T82" fmla="*/ 224 w 320"/>
                  <a:gd name="T83" fmla="*/ 126 h 234"/>
                  <a:gd name="T84" fmla="*/ 218 w 320"/>
                  <a:gd name="T85" fmla="*/ 142 h 234"/>
                  <a:gd name="T86" fmla="*/ 202 w 320"/>
                  <a:gd name="T87" fmla="*/ 14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0" h="234">
                    <a:moveTo>
                      <a:pt x="284" y="174"/>
                    </a:moveTo>
                    <a:lnTo>
                      <a:pt x="284" y="174"/>
                    </a:lnTo>
                    <a:lnTo>
                      <a:pt x="292" y="160"/>
                    </a:lnTo>
                    <a:lnTo>
                      <a:pt x="298" y="146"/>
                    </a:lnTo>
                    <a:lnTo>
                      <a:pt x="302" y="132"/>
                    </a:lnTo>
                    <a:lnTo>
                      <a:pt x="304" y="116"/>
                    </a:lnTo>
                    <a:lnTo>
                      <a:pt x="304" y="116"/>
                    </a:lnTo>
                    <a:lnTo>
                      <a:pt x="302" y="104"/>
                    </a:lnTo>
                    <a:lnTo>
                      <a:pt x="300" y="94"/>
                    </a:lnTo>
                    <a:lnTo>
                      <a:pt x="296" y="82"/>
                    </a:lnTo>
                    <a:lnTo>
                      <a:pt x="292" y="72"/>
                    </a:lnTo>
                    <a:lnTo>
                      <a:pt x="286" y="62"/>
                    </a:lnTo>
                    <a:lnTo>
                      <a:pt x="278" y="52"/>
                    </a:lnTo>
                    <a:lnTo>
                      <a:pt x="268" y="42"/>
                    </a:lnTo>
                    <a:lnTo>
                      <a:pt x="258" y="34"/>
                    </a:lnTo>
                    <a:lnTo>
                      <a:pt x="236" y="20"/>
                    </a:lnTo>
                    <a:lnTo>
                      <a:pt x="210" y="10"/>
                    </a:lnTo>
                    <a:lnTo>
                      <a:pt x="182" y="2"/>
                    </a:lnTo>
                    <a:lnTo>
                      <a:pt x="168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36" y="0"/>
                    </a:lnTo>
                    <a:lnTo>
                      <a:pt x="122" y="2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4"/>
                    </a:lnTo>
                    <a:lnTo>
                      <a:pt x="34" y="42"/>
                    </a:lnTo>
                    <a:lnTo>
                      <a:pt x="26" y="52"/>
                    </a:lnTo>
                    <a:lnTo>
                      <a:pt x="18" y="62"/>
                    </a:lnTo>
                    <a:lnTo>
                      <a:pt x="12" y="72"/>
                    </a:lnTo>
                    <a:lnTo>
                      <a:pt x="6" y="82"/>
                    </a:lnTo>
                    <a:lnTo>
                      <a:pt x="4" y="94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0" y="128"/>
                    </a:lnTo>
                    <a:lnTo>
                      <a:pt x="4" y="140"/>
                    </a:lnTo>
                    <a:lnTo>
                      <a:pt x="6" y="152"/>
                    </a:lnTo>
                    <a:lnTo>
                      <a:pt x="12" y="162"/>
                    </a:lnTo>
                    <a:lnTo>
                      <a:pt x="18" y="172"/>
                    </a:lnTo>
                    <a:lnTo>
                      <a:pt x="26" y="182"/>
                    </a:lnTo>
                    <a:lnTo>
                      <a:pt x="34" y="192"/>
                    </a:lnTo>
                    <a:lnTo>
                      <a:pt x="44" y="200"/>
                    </a:lnTo>
                    <a:lnTo>
                      <a:pt x="66" y="214"/>
                    </a:lnTo>
                    <a:lnTo>
                      <a:pt x="92" y="224"/>
                    </a:lnTo>
                    <a:lnTo>
                      <a:pt x="122" y="232"/>
                    </a:lnTo>
                    <a:lnTo>
                      <a:pt x="136" y="234"/>
                    </a:lnTo>
                    <a:lnTo>
                      <a:pt x="152" y="234"/>
                    </a:lnTo>
                    <a:lnTo>
                      <a:pt x="152" y="234"/>
                    </a:lnTo>
                    <a:lnTo>
                      <a:pt x="182" y="232"/>
                    </a:lnTo>
                    <a:lnTo>
                      <a:pt x="210" y="226"/>
                    </a:lnTo>
                    <a:lnTo>
                      <a:pt x="234" y="216"/>
                    </a:lnTo>
                    <a:lnTo>
                      <a:pt x="256" y="202"/>
                    </a:lnTo>
                    <a:lnTo>
                      <a:pt x="256" y="202"/>
                    </a:lnTo>
                    <a:lnTo>
                      <a:pt x="270" y="210"/>
                    </a:lnTo>
                    <a:lnTo>
                      <a:pt x="282" y="216"/>
                    </a:lnTo>
                    <a:lnTo>
                      <a:pt x="292" y="218"/>
                    </a:lnTo>
                    <a:lnTo>
                      <a:pt x="302" y="220"/>
                    </a:lnTo>
                    <a:lnTo>
                      <a:pt x="314" y="220"/>
                    </a:lnTo>
                    <a:lnTo>
                      <a:pt x="320" y="218"/>
                    </a:lnTo>
                    <a:lnTo>
                      <a:pt x="320" y="218"/>
                    </a:lnTo>
                    <a:lnTo>
                      <a:pt x="308" y="208"/>
                    </a:lnTo>
                    <a:lnTo>
                      <a:pt x="298" y="198"/>
                    </a:lnTo>
                    <a:lnTo>
                      <a:pt x="290" y="186"/>
                    </a:lnTo>
                    <a:lnTo>
                      <a:pt x="284" y="174"/>
                    </a:lnTo>
                    <a:lnTo>
                      <a:pt x="284" y="174"/>
                    </a:lnTo>
                    <a:close/>
                    <a:moveTo>
                      <a:pt x="90" y="148"/>
                    </a:moveTo>
                    <a:lnTo>
                      <a:pt x="90" y="148"/>
                    </a:lnTo>
                    <a:lnTo>
                      <a:pt x="82" y="146"/>
                    </a:lnTo>
                    <a:lnTo>
                      <a:pt x="76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6"/>
                    </a:lnTo>
                    <a:lnTo>
                      <a:pt x="72" y="118"/>
                    </a:lnTo>
                    <a:lnTo>
                      <a:pt x="76" y="112"/>
                    </a:lnTo>
                    <a:lnTo>
                      <a:pt x="82" y="108"/>
                    </a:lnTo>
                    <a:lnTo>
                      <a:pt x="90" y="106"/>
                    </a:lnTo>
                    <a:lnTo>
                      <a:pt x="90" y="106"/>
                    </a:lnTo>
                    <a:lnTo>
                      <a:pt x="98" y="108"/>
                    </a:lnTo>
                    <a:lnTo>
                      <a:pt x="104" y="112"/>
                    </a:lnTo>
                    <a:lnTo>
                      <a:pt x="110" y="118"/>
                    </a:lnTo>
                    <a:lnTo>
                      <a:pt x="110" y="126"/>
                    </a:lnTo>
                    <a:lnTo>
                      <a:pt x="110" y="126"/>
                    </a:lnTo>
                    <a:lnTo>
                      <a:pt x="110" y="134"/>
                    </a:lnTo>
                    <a:lnTo>
                      <a:pt x="104" y="142"/>
                    </a:lnTo>
                    <a:lnTo>
                      <a:pt x="98" y="146"/>
                    </a:lnTo>
                    <a:lnTo>
                      <a:pt x="90" y="148"/>
                    </a:lnTo>
                    <a:lnTo>
                      <a:pt x="90" y="148"/>
                    </a:lnTo>
                    <a:close/>
                    <a:moveTo>
                      <a:pt x="146" y="148"/>
                    </a:moveTo>
                    <a:lnTo>
                      <a:pt x="146" y="148"/>
                    </a:lnTo>
                    <a:lnTo>
                      <a:pt x="138" y="146"/>
                    </a:lnTo>
                    <a:lnTo>
                      <a:pt x="132" y="142"/>
                    </a:lnTo>
                    <a:lnTo>
                      <a:pt x="128" y="134"/>
                    </a:lnTo>
                    <a:lnTo>
                      <a:pt x="126" y="126"/>
                    </a:lnTo>
                    <a:lnTo>
                      <a:pt x="126" y="126"/>
                    </a:lnTo>
                    <a:lnTo>
                      <a:pt x="128" y="118"/>
                    </a:lnTo>
                    <a:lnTo>
                      <a:pt x="132" y="112"/>
                    </a:lnTo>
                    <a:lnTo>
                      <a:pt x="138" y="108"/>
                    </a:lnTo>
                    <a:lnTo>
                      <a:pt x="146" y="106"/>
                    </a:lnTo>
                    <a:lnTo>
                      <a:pt x="146" y="106"/>
                    </a:lnTo>
                    <a:lnTo>
                      <a:pt x="154" y="108"/>
                    </a:lnTo>
                    <a:lnTo>
                      <a:pt x="162" y="112"/>
                    </a:lnTo>
                    <a:lnTo>
                      <a:pt x="166" y="118"/>
                    </a:lnTo>
                    <a:lnTo>
                      <a:pt x="168" y="126"/>
                    </a:lnTo>
                    <a:lnTo>
                      <a:pt x="168" y="126"/>
                    </a:lnTo>
                    <a:lnTo>
                      <a:pt x="166" y="134"/>
                    </a:lnTo>
                    <a:lnTo>
                      <a:pt x="162" y="142"/>
                    </a:lnTo>
                    <a:lnTo>
                      <a:pt x="154" y="146"/>
                    </a:lnTo>
                    <a:lnTo>
                      <a:pt x="146" y="148"/>
                    </a:lnTo>
                    <a:lnTo>
                      <a:pt x="146" y="148"/>
                    </a:lnTo>
                    <a:close/>
                    <a:moveTo>
                      <a:pt x="202" y="148"/>
                    </a:moveTo>
                    <a:lnTo>
                      <a:pt x="202" y="148"/>
                    </a:lnTo>
                    <a:lnTo>
                      <a:pt x="196" y="146"/>
                    </a:lnTo>
                    <a:lnTo>
                      <a:pt x="188" y="142"/>
                    </a:lnTo>
                    <a:lnTo>
                      <a:pt x="184" y="134"/>
                    </a:lnTo>
                    <a:lnTo>
                      <a:pt x="182" y="126"/>
                    </a:lnTo>
                    <a:lnTo>
                      <a:pt x="182" y="126"/>
                    </a:lnTo>
                    <a:lnTo>
                      <a:pt x="184" y="118"/>
                    </a:lnTo>
                    <a:lnTo>
                      <a:pt x="188" y="112"/>
                    </a:lnTo>
                    <a:lnTo>
                      <a:pt x="196" y="108"/>
                    </a:lnTo>
                    <a:lnTo>
                      <a:pt x="202" y="106"/>
                    </a:lnTo>
                    <a:lnTo>
                      <a:pt x="202" y="106"/>
                    </a:lnTo>
                    <a:lnTo>
                      <a:pt x="210" y="108"/>
                    </a:lnTo>
                    <a:lnTo>
                      <a:pt x="218" y="112"/>
                    </a:lnTo>
                    <a:lnTo>
                      <a:pt x="222" y="118"/>
                    </a:lnTo>
                    <a:lnTo>
                      <a:pt x="224" y="126"/>
                    </a:lnTo>
                    <a:lnTo>
                      <a:pt x="224" y="126"/>
                    </a:lnTo>
                    <a:lnTo>
                      <a:pt x="222" y="134"/>
                    </a:lnTo>
                    <a:lnTo>
                      <a:pt x="218" y="142"/>
                    </a:lnTo>
                    <a:lnTo>
                      <a:pt x="210" y="146"/>
                    </a:lnTo>
                    <a:lnTo>
                      <a:pt x="202" y="148"/>
                    </a:lnTo>
                    <a:lnTo>
                      <a:pt x="202" y="1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08BE6498-1AFC-434D-89AC-77A74A4B2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9163" y="2743200"/>
                <a:ext cx="1174750" cy="1174750"/>
              </a:xfrm>
              <a:custGeom>
                <a:avLst/>
                <a:gdLst>
                  <a:gd name="T0" fmla="*/ 740 w 740"/>
                  <a:gd name="T1" fmla="*/ 650 h 740"/>
                  <a:gd name="T2" fmla="*/ 740 w 740"/>
                  <a:gd name="T3" fmla="*/ 650 h 740"/>
                  <a:gd name="T4" fmla="*/ 738 w 740"/>
                  <a:gd name="T5" fmla="*/ 668 h 740"/>
                  <a:gd name="T6" fmla="*/ 734 w 740"/>
                  <a:gd name="T7" fmla="*/ 686 h 740"/>
                  <a:gd name="T8" fmla="*/ 724 w 740"/>
                  <a:gd name="T9" fmla="*/ 700 h 740"/>
                  <a:gd name="T10" fmla="*/ 714 w 740"/>
                  <a:gd name="T11" fmla="*/ 714 h 740"/>
                  <a:gd name="T12" fmla="*/ 700 w 740"/>
                  <a:gd name="T13" fmla="*/ 724 h 740"/>
                  <a:gd name="T14" fmla="*/ 686 w 740"/>
                  <a:gd name="T15" fmla="*/ 732 h 740"/>
                  <a:gd name="T16" fmla="*/ 668 w 740"/>
                  <a:gd name="T17" fmla="*/ 738 h 740"/>
                  <a:gd name="T18" fmla="*/ 650 w 740"/>
                  <a:gd name="T19" fmla="*/ 740 h 740"/>
                  <a:gd name="T20" fmla="*/ 90 w 740"/>
                  <a:gd name="T21" fmla="*/ 740 h 740"/>
                  <a:gd name="T22" fmla="*/ 90 w 740"/>
                  <a:gd name="T23" fmla="*/ 740 h 740"/>
                  <a:gd name="T24" fmla="*/ 72 w 740"/>
                  <a:gd name="T25" fmla="*/ 738 h 740"/>
                  <a:gd name="T26" fmla="*/ 54 w 740"/>
                  <a:gd name="T27" fmla="*/ 732 h 740"/>
                  <a:gd name="T28" fmla="*/ 40 w 740"/>
                  <a:gd name="T29" fmla="*/ 724 h 740"/>
                  <a:gd name="T30" fmla="*/ 26 w 740"/>
                  <a:gd name="T31" fmla="*/ 714 h 740"/>
                  <a:gd name="T32" fmla="*/ 16 w 740"/>
                  <a:gd name="T33" fmla="*/ 700 h 740"/>
                  <a:gd name="T34" fmla="*/ 8 w 740"/>
                  <a:gd name="T35" fmla="*/ 686 h 740"/>
                  <a:gd name="T36" fmla="*/ 2 w 740"/>
                  <a:gd name="T37" fmla="*/ 668 h 740"/>
                  <a:gd name="T38" fmla="*/ 0 w 740"/>
                  <a:gd name="T39" fmla="*/ 650 h 740"/>
                  <a:gd name="T40" fmla="*/ 0 w 740"/>
                  <a:gd name="T41" fmla="*/ 88 h 740"/>
                  <a:gd name="T42" fmla="*/ 0 w 740"/>
                  <a:gd name="T43" fmla="*/ 88 h 740"/>
                  <a:gd name="T44" fmla="*/ 2 w 740"/>
                  <a:gd name="T45" fmla="*/ 72 h 740"/>
                  <a:gd name="T46" fmla="*/ 8 w 740"/>
                  <a:gd name="T47" fmla="*/ 54 h 740"/>
                  <a:gd name="T48" fmla="*/ 16 w 740"/>
                  <a:gd name="T49" fmla="*/ 40 h 740"/>
                  <a:gd name="T50" fmla="*/ 26 w 740"/>
                  <a:gd name="T51" fmla="*/ 26 h 740"/>
                  <a:gd name="T52" fmla="*/ 40 w 740"/>
                  <a:gd name="T53" fmla="*/ 16 h 740"/>
                  <a:gd name="T54" fmla="*/ 54 w 740"/>
                  <a:gd name="T55" fmla="*/ 6 h 740"/>
                  <a:gd name="T56" fmla="*/ 72 w 740"/>
                  <a:gd name="T57" fmla="*/ 2 h 740"/>
                  <a:gd name="T58" fmla="*/ 90 w 740"/>
                  <a:gd name="T59" fmla="*/ 0 h 740"/>
                  <a:gd name="T60" fmla="*/ 650 w 740"/>
                  <a:gd name="T61" fmla="*/ 0 h 740"/>
                  <a:gd name="T62" fmla="*/ 650 w 740"/>
                  <a:gd name="T63" fmla="*/ 0 h 740"/>
                  <a:gd name="T64" fmla="*/ 668 w 740"/>
                  <a:gd name="T65" fmla="*/ 2 h 740"/>
                  <a:gd name="T66" fmla="*/ 686 w 740"/>
                  <a:gd name="T67" fmla="*/ 6 h 740"/>
                  <a:gd name="T68" fmla="*/ 700 w 740"/>
                  <a:gd name="T69" fmla="*/ 16 h 740"/>
                  <a:gd name="T70" fmla="*/ 714 w 740"/>
                  <a:gd name="T71" fmla="*/ 26 h 740"/>
                  <a:gd name="T72" fmla="*/ 724 w 740"/>
                  <a:gd name="T73" fmla="*/ 40 h 740"/>
                  <a:gd name="T74" fmla="*/ 734 w 740"/>
                  <a:gd name="T75" fmla="*/ 54 h 740"/>
                  <a:gd name="T76" fmla="*/ 738 w 740"/>
                  <a:gd name="T77" fmla="*/ 72 h 740"/>
                  <a:gd name="T78" fmla="*/ 740 w 740"/>
                  <a:gd name="T79" fmla="*/ 88 h 740"/>
                  <a:gd name="T80" fmla="*/ 740 w 740"/>
                  <a:gd name="T81" fmla="*/ 65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40" h="740">
                    <a:moveTo>
                      <a:pt x="740" y="650"/>
                    </a:moveTo>
                    <a:lnTo>
                      <a:pt x="740" y="650"/>
                    </a:lnTo>
                    <a:lnTo>
                      <a:pt x="738" y="668"/>
                    </a:lnTo>
                    <a:lnTo>
                      <a:pt x="734" y="686"/>
                    </a:lnTo>
                    <a:lnTo>
                      <a:pt x="724" y="700"/>
                    </a:lnTo>
                    <a:lnTo>
                      <a:pt x="714" y="714"/>
                    </a:lnTo>
                    <a:lnTo>
                      <a:pt x="700" y="724"/>
                    </a:lnTo>
                    <a:lnTo>
                      <a:pt x="686" y="732"/>
                    </a:lnTo>
                    <a:lnTo>
                      <a:pt x="668" y="738"/>
                    </a:lnTo>
                    <a:lnTo>
                      <a:pt x="650" y="740"/>
                    </a:lnTo>
                    <a:lnTo>
                      <a:pt x="90" y="740"/>
                    </a:lnTo>
                    <a:lnTo>
                      <a:pt x="90" y="740"/>
                    </a:lnTo>
                    <a:lnTo>
                      <a:pt x="72" y="738"/>
                    </a:lnTo>
                    <a:lnTo>
                      <a:pt x="54" y="732"/>
                    </a:lnTo>
                    <a:lnTo>
                      <a:pt x="40" y="724"/>
                    </a:lnTo>
                    <a:lnTo>
                      <a:pt x="26" y="714"/>
                    </a:lnTo>
                    <a:lnTo>
                      <a:pt x="16" y="700"/>
                    </a:lnTo>
                    <a:lnTo>
                      <a:pt x="8" y="686"/>
                    </a:lnTo>
                    <a:lnTo>
                      <a:pt x="2" y="668"/>
                    </a:lnTo>
                    <a:lnTo>
                      <a:pt x="0" y="65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2" y="72"/>
                    </a:lnTo>
                    <a:lnTo>
                      <a:pt x="8" y="54"/>
                    </a:lnTo>
                    <a:lnTo>
                      <a:pt x="16" y="40"/>
                    </a:lnTo>
                    <a:lnTo>
                      <a:pt x="26" y="26"/>
                    </a:lnTo>
                    <a:lnTo>
                      <a:pt x="40" y="16"/>
                    </a:lnTo>
                    <a:lnTo>
                      <a:pt x="54" y="6"/>
                    </a:lnTo>
                    <a:lnTo>
                      <a:pt x="72" y="2"/>
                    </a:lnTo>
                    <a:lnTo>
                      <a:pt x="90" y="0"/>
                    </a:lnTo>
                    <a:lnTo>
                      <a:pt x="650" y="0"/>
                    </a:lnTo>
                    <a:lnTo>
                      <a:pt x="650" y="0"/>
                    </a:lnTo>
                    <a:lnTo>
                      <a:pt x="668" y="2"/>
                    </a:lnTo>
                    <a:lnTo>
                      <a:pt x="686" y="6"/>
                    </a:lnTo>
                    <a:lnTo>
                      <a:pt x="700" y="16"/>
                    </a:lnTo>
                    <a:lnTo>
                      <a:pt x="714" y="26"/>
                    </a:lnTo>
                    <a:lnTo>
                      <a:pt x="724" y="40"/>
                    </a:lnTo>
                    <a:lnTo>
                      <a:pt x="734" y="54"/>
                    </a:lnTo>
                    <a:lnTo>
                      <a:pt x="738" y="72"/>
                    </a:lnTo>
                    <a:lnTo>
                      <a:pt x="740" y="88"/>
                    </a:lnTo>
                    <a:lnTo>
                      <a:pt x="740" y="65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A7A449ED-59A5-4321-9988-EC39A59DC6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10588" y="2714625"/>
                <a:ext cx="1231900" cy="1231900"/>
              </a:xfrm>
              <a:custGeom>
                <a:avLst/>
                <a:gdLst>
                  <a:gd name="T0" fmla="*/ 668 w 776"/>
                  <a:gd name="T1" fmla="*/ 18 h 776"/>
                  <a:gd name="T2" fmla="*/ 704 w 776"/>
                  <a:gd name="T3" fmla="*/ 24 h 776"/>
                  <a:gd name="T4" fmla="*/ 732 w 776"/>
                  <a:gd name="T5" fmla="*/ 44 h 776"/>
                  <a:gd name="T6" fmla="*/ 752 w 776"/>
                  <a:gd name="T7" fmla="*/ 72 h 776"/>
                  <a:gd name="T8" fmla="*/ 758 w 776"/>
                  <a:gd name="T9" fmla="*/ 106 h 776"/>
                  <a:gd name="T10" fmla="*/ 758 w 776"/>
                  <a:gd name="T11" fmla="*/ 668 h 776"/>
                  <a:gd name="T12" fmla="*/ 752 w 776"/>
                  <a:gd name="T13" fmla="*/ 704 h 776"/>
                  <a:gd name="T14" fmla="*/ 732 w 776"/>
                  <a:gd name="T15" fmla="*/ 732 h 776"/>
                  <a:gd name="T16" fmla="*/ 704 w 776"/>
                  <a:gd name="T17" fmla="*/ 750 h 776"/>
                  <a:gd name="T18" fmla="*/ 668 w 776"/>
                  <a:gd name="T19" fmla="*/ 758 h 776"/>
                  <a:gd name="T20" fmla="*/ 108 w 776"/>
                  <a:gd name="T21" fmla="*/ 758 h 776"/>
                  <a:gd name="T22" fmla="*/ 72 w 776"/>
                  <a:gd name="T23" fmla="*/ 750 h 776"/>
                  <a:gd name="T24" fmla="*/ 44 w 776"/>
                  <a:gd name="T25" fmla="*/ 732 h 776"/>
                  <a:gd name="T26" fmla="*/ 26 w 776"/>
                  <a:gd name="T27" fmla="*/ 704 h 776"/>
                  <a:gd name="T28" fmla="*/ 18 w 776"/>
                  <a:gd name="T29" fmla="*/ 668 h 776"/>
                  <a:gd name="T30" fmla="*/ 18 w 776"/>
                  <a:gd name="T31" fmla="*/ 106 h 776"/>
                  <a:gd name="T32" fmla="*/ 26 w 776"/>
                  <a:gd name="T33" fmla="*/ 72 h 776"/>
                  <a:gd name="T34" fmla="*/ 44 w 776"/>
                  <a:gd name="T35" fmla="*/ 44 h 776"/>
                  <a:gd name="T36" fmla="*/ 72 w 776"/>
                  <a:gd name="T37" fmla="*/ 24 h 776"/>
                  <a:gd name="T38" fmla="*/ 108 w 776"/>
                  <a:gd name="T39" fmla="*/ 18 h 776"/>
                  <a:gd name="T40" fmla="*/ 668 w 776"/>
                  <a:gd name="T41" fmla="*/ 18 h 776"/>
                  <a:gd name="T42" fmla="*/ 108 w 776"/>
                  <a:gd name="T43" fmla="*/ 0 h 776"/>
                  <a:gd name="T44" fmla="*/ 86 w 776"/>
                  <a:gd name="T45" fmla="*/ 2 h 776"/>
                  <a:gd name="T46" fmla="*/ 48 w 776"/>
                  <a:gd name="T47" fmla="*/ 18 h 776"/>
                  <a:gd name="T48" fmla="*/ 18 w 776"/>
                  <a:gd name="T49" fmla="*/ 48 h 776"/>
                  <a:gd name="T50" fmla="*/ 2 w 776"/>
                  <a:gd name="T51" fmla="*/ 86 h 776"/>
                  <a:gd name="T52" fmla="*/ 0 w 776"/>
                  <a:gd name="T53" fmla="*/ 668 h 776"/>
                  <a:gd name="T54" fmla="*/ 2 w 776"/>
                  <a:gd name="T55" fmla="*/ 690 h 776"/>
                  <a:gd name="T56" fmla="*/ 18 w 776"/>
                  <a:gd name="T57" fmla="*/ 728 h 776"/>
                  <a:gd name="T58" fmla="*/ 48 w 776"/>
                  <a:gd name="T59" fmla="*/ 758 h 776"/>
                  <a:gd name="T60" fmla="*/ 86 w 776"/>
                  <a:gd name="T61" fmla="*/ 774 h 776"/>
                  <a:gd name="T62" fmla="*/ 668 w 776"/>
                  <a:gd name="T63" fmla="*/ 776 h 776"/>
                  <a:gd name="T64" fmla="*/ 690 w 776"/>
                  <a:gd name="T65" fmla="*/ 774 h 776"/>
                  <a:gd name="T66" fmla="*/ 728 w 776"/>
                  <a:gd name="T67" fmla="*/ 758 h 776"/>
                  <a:gd name="T68" fmla="*/ 758 w 776"/>
                  <a:gd name="T69" fmla="*/ 728 h 776"/>
                  <a:gd name="T70" fmla="*/ 774 w 776"/>
                  <a:gd name="T71" fmla="*/ 690 h 776"/>
                  <a:gd name="T72" fmla="*/ 776 w 776"/>
                  <a:gd name="T73" fmla="*/ 106 h 776"/>
                  <a:gd name="T74" fmla="*/ 774 w 776"/>
                  <a:gd name="T75" fmla="*/ 86 h 776"/>
                  <a:gd name="T76" fmla="*/ 758 w 776"/>
                  <a:gd name="T77" fmla="*/ 48 h 776"/>
                  <a:gd name="T78" fmla="*/ 728 w 776"/>
                  <a:gd name="T79" fmla="*/ 18 h 776"/>
                  <a:gd name="T80" fmla="*/ 690 w 776"/>
                  <a:gd name="T81" fmla="*/ 2 h 776"/>
                  <a:gd name="T82" fmla="*/ 668 w 776"/>
                  <a:gd name="T83" fmla="*/ 0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76" h="776">
                    <a:moveTo>
                      <a:pt x="668" y="18"/>
                    </a:moveTo>
                    <a:lnTo>
                      <a:pt x="668" y="18"/>
                    </a:lnTo>
                    <a:lnTo>
                      <a:pt x="686" y="20"/>
                    </a:lnTo>
                    <a:lnTo>
                      <a:pt x="704" y="24"/>
                    </a:lnTo>
                    <a:lnTo>
                      <a:pt x="718" y="34"/>
                    </a:lnTo>
                    <a:lnTo>
                      <a:pt x="732" y="44"/>
                    </a:lnTo>
                    <a:lnTo>
                      <a:pt x="742" y="58"/>
                    </a:lnTo>
                    <a:lnTo>
                      <a:pt x="752" y="72"/>
                    </a:lnTo>
                    <a:lnTo>
                      <a:pt x="756" y="90"/>
                    </a:lnTo>
                    <a:lnTo>
                      <a:pt x="758" y="106"/>
                    </a:lnTo>
                    <a:lnTo>
                      <a:pt x="758" y="668"/>
                    </a:lnTo>
                    <a:lnTo>
                      <a:pt x="758" y="668"/>
                    </a:lnTo>
                    <a:lnTo>
                      <a:pt x="756" y="686"/>
                    </a:lnTo>
                    <a:lnTo>
                      <a:pt x="752" y="704"/>
                    </a:lnTo>
                    <a:lnTo>
                      <a:pt x="742" y="718"/>
                    </a:lnTo>
                    <a:lnTo>
                      <a:pt x="732" y="732"/>
                    </a:lnTo>
                    <a:lnTo>
                      <a:pt x="718" y="742"/>
                    </a:lnTo>
                    <a:lnTo>
                      <a:pt x="704" y="750"/>
                    </a:lnTo>
                    <a:lnTo>
                      <a:pt x="686" y="756"/>
                    </a:lnTo>
                    <a:lnTo>
                      <a:pt x="668" y="758"/>
                    </a:lnTo>
                    <a:lnTo>
                      <a:pt x="108" y="758"/>
                    </a:lnTo>
                    <a:lnTo>
                      <a:pt x="108" y="758"/>
                    </a:lnTo>
                    <a:lnTo>
                      <a:pt x="90" y="756"/>
                    </a:lnTo>
                    <a:lnTo>
                      <a:pt x="72" y="750"/>
                    </a:lnTo>
                    <a:lnTo>
                      <a:pt x="58" y="742"/>
                    </a:lnTo>
                    <a:lnTo>
                      <a:pt x="44" y="732"/>
                    </a:lnTo>
                    <a:lnTo>
                      <a:pt x="34" y="718"/>
                    </a:lnTo>
                    <a:lnTo>
                      <a:pt x="26" y="704"/>
                    </a:lnTo>
                    <a:lnTo>
                      <a:pt x="20" y="686"/>
                    </a:lnTo>
                    <a:lnTo>
                      <a:pt x="18" y="668"/>
                    </a:lnTo>
                    <a:lnTo>
                      <a:pt x="18" y="106"/>
                    </a:lnTo>
                    <a:lnTo>
                      <a:pt x="18" y="106"/>
                    </a:lnTo>
                    <a:lnTo>
                      <a:pt x="20" y="90"/>
                    </a:lnTo>
                    <a:lnTo>
                      <a:pt x="26" y="72"/>
                    </a:lnTo>
                    <a:lnTo>
                      <a:pt x="34" y="58"/>
                    </a:lnTo>
                    <a:lnTo>
                      <a:pt x="44" y="44"/>
                    </a:lnTo>
                    <a:lnTo>
                      <a:pt x="58" y="34"/>
                    </a:lnTo>
                    <a:lnTo>
                      <a:pt x="72" y="24"/>
                    </a:lnTo>
                    <a:lnTo>
                      <a:pt x="90" y="20"/>
                    </a:lnTo>
                    <a:lnTo>
                      <a:pt x="108" y="18"/>
                    </a:lnTo>
                    <a:lnTo>
                      <a:pt x="668" y="18"/>
                    </a:lnTo>
                    <a:lnTo>
                      <a:pt x="668" y="18"/>
                    </a:lnTo>
                    <a:close/>
                    <a:moveTo>
                      <a:pt x="668" y="0"/>
                    </a:moveTo>
                    <a:lnTo>
                      <a:pt x="108" y="0"/>
                    </a:lnTo>
                    <a:lnTo>
                      <a:pt x="108" y="0"/>
                    </a:lnTo>
                    <a:lnTo>
                      <a:pt x="86" y="2"/>
                    </a:lnTo>
                    <a:lnTo>
                      <a:pt x="66" y="8"/>
                    </a:lnTo>
                    <a:lnTo>
                      <a:pt x="48" y="18"/>
                    </a:lnTo>
                    <a:lnTo>
                      <a:pt x="32" y="32"/>
                    </a:lnTo>
                    <a:lnTo>
                      <a:pt x="18" y="48"/>
                    </a:lnTo>
                    <a:lnTo>
                      <a:pt x="8" y="66"/>
                    </a:lnTo>
                    <a:lnTo>
                      <a:pt x="2" y="86"/>
                    </a:lnTo>
                    <a:lnTo>
                      <a:pt x="0" y="106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2" y="690"/>
                    </a:lnTo>
                    <a:lnTo>
                      <a:pt x="8" y="710"/>
                    </a:lnTo>
                    <a:lnTo>
                      <a:pt x="18" y="728"/>
                    </a:lnTo>
                    <a:lnTo>
                      <a:pt x="32" y="744"/>
                    </a:lnTo>
                    <a:lnTo>
                      <a:pt x="48" y="758"/>
                    </a:lnTo>
                    <a:lnTo>
                      <a:pt x="66" y="766"/>
                    </a:lnTo>
                    <a:lnTo>
                      <a:pt x="86" y="774"/>
                    </a:lnTo>
                    <a:lnTo>
                      <a:pt x="108" y="776"/>
                    </a:lnTo>
                    <a:lnTo>
                      <a:pt x="668" y="776"/>
                    </a:lnTo>
                    <a:lnTo>
                      <a:pt x="668" y="776"/>
                    </a:lnTo>
                    <a:lnTo>
                      <a:pt x="690" y="774"/>
                    </a:lnTo>
                    <a:lnTo>
                      <a:pt x="710" y="766"/>
                    </a:lnTo>
                    <a:lnTo>
                      <a:pt x="728" y="758"/>
                    </a:lnTo>
                    <a:lnTo>
                      <a:pt x="744" y="744"/>
                    </a:lnTo>
                    <a:lnTo>
                      <a:pt x="758" y="728"/>
                    </a:lnTo>
                    <a:lnTo>
                      <a:pt x="768" y="710"/>
                    </a:lnTo>
                    <a:lnTo>
                      <a:pt x="774" y="690"/>
                    </a:lnTo>
                    <a:lnTo>
                      <a:pt x="776" y="668"/>
                    </a:lnTo>
                    <a:lnTo>
                      <a:pt x="776" y="106"/>
                    </a:lnTo>
                    <a:lnTo>
                      <a:pt x="776" y="106"/>
                    </a:lnTo>
                    <a:lnTo>
                      <a:pt x="774" y="86"/>
                    </a:lnTo>
                    <a:lnTo>
                      <a:pt x="768" y="66"/>
                    </a:lnTo>
                    <a:lnTo>
                      <a:pt x="758" y="48"/>
                    </a:lnTo>
                    <a:lnTo>
                      <a:pt x="744" y="32"/>
                    </a:lnTo>
                    <a:lnTo>
                      <a:pt x="728" y="18"/>
                    </a:lnTo>
                    <a:lnTo>
                      <a:pt x="710" y="8"/>
                    </a:lnTo>
                    <a:lnTo>
                      <a:pt x="690" y="2"/>
                    </a:lnTo>
                    <a:lnTo>
                      <a:pt x="668" y="0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B85204-E2E9-4848-B0DA-D78C95F91C2D}"/>
                  </a:ext>
                </a:extLst>
              </p:cNvPr>
              <p:cNvGrpSpPr/>
              <p:nvPr/>
            </p:nvGrpSpPr>
            <p:grpSpPr>
              <a:xfrm>
                <a:off x="8710613" y="3032125"/>
                <a:ext cx="755650" cy="593725"/>
                <a:chOff x="8710613" y="3032125"/>
                <a:chExt cx="755650" cy="593725"/>
              </a:xfrm>
            </p:grpSpPr>
            <p:sp>
              <p:nvSpPr>
                <p:cNvPr id="76" name="Freeform 22">
                  <a:extLst>
                    <a:ext uri="{FF2B5EF4-FFF2-40B4-BE49-F238E27FC236}">
                      <a16:creationId xmlns:a16="http://schemas.microsoft.com/office/drawing/2014/main" id="{7004BA0C-370E-4B16-AAD0-DF98ACF5EB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996363" y="3032125"/>
                  <a:ext cx="184150" cy="111125"/>
                </a:xfrm>
                <a:custGeom>
                  <a:avLst/>
                  <a:gdLst>
                    <a:gd name="T0" fmla="*/ 92 w 116"/>
                    <a:gd name="T1" fmla="*/ 30 h 70"/>
                    <a:gd name="T2" fmla="*/ 92 w 116"/>
                    <a:gd name="T3" fmla="*/ 18 h 70"/>
                    <a:gd name="T4" fmla="*/ 90 w 116"/>
                    <a:gd name="T5" fmla="*/ 10 h 70"/>
                    <a:gd name="T6" fmla="*/ 82 w 116"/>
                    <a:gd name="T7" fmla="*/ 2 h 70"/>
                    <a:gd name="T8" fmla="*/ 44 w 116"/>
                    <a:gd name="T9" fmla="*/ 0 h 70"/>
                    <a:gd name="T10" fmla="*/ 36 w 116"/>
                    <a:gd name="T11" fmla="*/ 2 h 70"/>
                    <a:gd name="T12" fmla="*/ 26 w 116"/>
                    <a:gd name="T13" fmla="*/ 10 h 70"/>
                    <a:gd name="T14" fmla="*/ 26 w 116"/>
                    <a:gd name="T15" fmla="*/ 18 h 70"/>
                    <a:gd name="T16" fmla="*/ 8 w 116"/>
                    <a:gd name="T17" fmla="*/ 30 h 70"/>
                    <a:gd name="T18" fmla="*/ 6 w 116"/>
                    <a:gd name="T19" fmla="*/ 30 h 70"/>
                    <a:gd name="T20" fmla="*/ 2 w 116"/>
                    <a:gd name="T21" fmla="*/ 34 h 70"/>
                    <a:gd name="T22" fmla="*/ 0 w 116"/>
                    <a:gd name="T23" fmla="*/ 62 h 70"/>
                    <a:gd name="T24" fmla="*/ 2 w 116"/>
                    <a:gd name="T25" fmla="*/ 66 h 70"/>
                    <a:gd name="T26" fmla="*/ 6 w 116"/>
                    <a:gd name="T27" fmla="*/ 70 h 70"/>
                    <a:gd name="T28" fmla="*/ 108 w 116"/>
                    <a:gd name="T29" fmla="*/ 70 h 70"/>
                    <a:gd name="T30" fmla="*/ 112 w 116"/>
                    <a:gd name="T31" fmla="*/ 70 h 70"/>
                    <a:gd name="T32" fmla="*/ 116 w 116"/>
                    <a:gd name="T33" fmla="*/ 66 h 70"/>
                    <a:gd name="T34" fmla="*/ 116 w 116"/>
                    <a:gd name="T35" fmla="*/ 38 h 70"/>
                    <a:gd name="T36" fmla="*/ 116 w 116"/>
                    <a:gd name="T37" fmla="*/ 34 h 70"/>
                    <a:gd name="T38" fmla="*/ 112 w 116"/>
                    <a:gd name="T39" fmla="*/ 30 h 70"/>
                    <a:gd name="T40" fmla="*/ 108 w 116"/>
                    <a:gd name="T41" fmla="*/ 30 h 70"/>
                    <a:gd name="T42" fmla="*/ 58 w 116"/>
                    <a:gd name="T43" fmla="*/ 8 h 70"/>
                    <a:gd name="T44" fmla="*/ 66 w 116"/>
                    <a:gd name="T45" fmla="*/ 10 h 70"/>
                    <a:gd name="T46" fmla="*/ 68 w 116"/>
                    <a:gd name="T47" fmla="*/ 18 h 70"/>
                    <a:gd name="T48" fmla="*/ 68 w 116"/>
                    <a:gd name="T49" fmla="*/ 22 h 70"/>
                    <a:gd name="T50" fmla="*/ 62 w 116"/>
                    <a:gd name="T51" fmla="*/ 26 h 70"/>
                    <a:gd name="T52" fmla="*/ 58 w 116"/>
                    <a:gd name="T53" fmla="*/ 28 h 70"/>
                    <a:gd name="T54" fmla="*/ 52 w 116"/>
                    <a:gd name="T55" fmla="*/ 24 h 70"/>
                    <a:gd name="T56" fmla="*/ 48 w 116"/>
                    <a:gd name="T57" fmla="*/ 18 h 70"/>
                    <a:gd name="T58" fmla="*/ 50 w 116"/>
                    <a:gd name="T59" fmla="*/ 14 h 70"/>
                    <a:gd name="T60" fmla="*/ 54 w 116"/>
                    <a:gd name="T61" fmla="*/ 8 h 70"/>
                    <a:gd name="T62" fmla="*/ 58 w 116"/>
                    <a:gd name="T63" fmla="*/ 8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16" h="70">
                      <a:moveTo>
                        <a:pt x="108" y="30"/>
                      </a:moveTo>
                      <a:lnTo>
                        <a:pt x="92" y="30"/>
                      </a:lnTo>
                      <a:lnTo>
                        <a:pt x="92" y="30"/>
                      </a:lnTo>
                      <a:lnTo>
                        <a:pt x="92" y="18"/>
                      </a:lnTo>
                      <a:lnTo>
                        <a:pt x="92" y="18"/>
                      </a:lnTo>
                      <a:lnTo>
                        <a:pt x="90" y="10"/>
                      </a:lnTo>
                      <a:lnTo>
                        <a:pt x="88" y="6"/>
                      </a:lnTo>
                      <a:lnTo>
                        <a:pt x="82" y="2"/>
                      </a:lnTo>
                      <a:lnTo>
                        <a:pt x="74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6" y="2"/>
                      </a:lnTo>
                      <a:lnTo>
                        <a:pt x="30" y="6"/>
                      </a:lnTo>
                      <a:lnTo>
                        <a:pt x="26" y="10"/>
                      </a:lnTo>
                      <a:lnTo>
                        <a:pt x="26" y="18"/>
                      </a:lnTo>
                      <a:lnTo>
                        <a:pt x="26" y="18"/>
                      </a:lnTo>
                      <a:lnTo>
                        <a:pt x="26" y="30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6" y="30"/>
                      </a:lnTo>
                      <a:lnTo>
                        <a:pt x="4" y="32"/>
                      </a:lnTo>
                      <a:lnTo>
                        <a:pt x="2" y="34"/>
                      </a:lnTo>
                      <a:lnTo>
                        <a:pt x="0" y="38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2" y="66"/>
                      </a:lnTo>
                      <a:lnTo>
                        <a:pt x="4" y="68"/>
                      </a:lnTo>
                      <a:lnTo>
                        <a:pt x="6" y="70"/>
                      </a:lnTo>
                      <a:lnTo>
                        <a:pt x="8" y="70"/>
                      </a:lnTo>
                      <a:lnTo>
                        <a:pt x="108" y="70"/>
                      </a:lnTo>
                      <a:lnTo>
                        <a:pt x="108" y="70"/>
                      </a:lnTo>
                      <a:lnTo>
                        <a:pt x="112" y="70"/>
                      </a:lnTo>
                      <a:lnTo>
                        <a:pt x="114" y="68"/>
                      </a:lnTo>
                      <a:lnTo>
                        <a:pt x="116" y="66"/>
                      </a:lnTo>
                      <a:lnTo>
                        <a:pt x="116" y="62"/>
                      </a:lnTo>
                      <a:lnTo>
                        <a:pt x="116" y="38"/>
                      </a:lnTo>
                      <a:lnTo>
                        <a:pt x="116" y="38"/>
                      </a:lnTo>
                      <a:lnTo>
                        <a:pt x="116" y="34"/>
                      </a:lnTo>
                      <a:lnTo>
                        <a:pt x="114" y="32"/>
                      </a:lnTo>
                      <a:lnTo>
                        <a:pt x="112" y="30"/>
                      </a:lnTo>
                      <a:lnTo>
                        <a:pt x="108" y="30"/>
                      </a:lnTo>
                      <a:lnTo>
                        <a:pt x="108" y="30"/>
                      </a:lnTo>
                      <a:close/>
                      <a:moveTo>
                        <a:pt x="58" y="8"/>
                      </a:moveTo>
                      <a:lnTo>
                        <a:pt x="58" y="8"/>
                      </a:lnTo>
                      <a:lnTo>
                        <a:pt x="62" y="8"/>
                      </a:lnTo>
                      <a:lnTo>
                        <a:pt x="66" y="10"/>
                      </a:lnTo>
                      <a:lnTo>
                        <a:pt x="68" y="14"/>
                      </a:lnTo>
                      <a:lnTo>
                        <a:pt x="68" y="18"/>
                      </a:lnTo>
                      <a:lnTo>
                        <a:pt x="68" y="18"/>
                      </a:lnTo>
                      <a:lnTo>
                        <a:pt x="68" y="22"/>
                      </a:lnTo>
                      <a:lnTo>
                        <a:pt x="66" y="24"/>
                      </a:lnTo>
                      <a:lnTo>
                        <a:pt x="62" y="26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54" y="26"/>
                      </a:lnTo>
                      <a:lnTo>
                        <a:pt x="52" y="24"/>
                      </a:lnTo>
                      <a:lnTo>
                        <a:pt x="50" y="22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14"/>
                      </a:lnTo>
                      <a:lnTo>
                        <a:pt x="52" y="10"/>
                      </a:lnTo>
                      <a:lnTo>
                        <a:pt x="54" y="8"/>
                      </a:lnTo>
                      <a:lnTo>
                        <a:pt x="58" y="8"/>
                      </a:lnTo>
                      <a:lnTo>
                        <a:pt x="58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23">
                  <a:extLst>
                    <a:ext uri="{FF2B5EF4-FFF2-40B4-BE49-F238E27FC236}">
                      <a16:creationId xmlns:a16="http://schemas.microsoft.com/office/drawing/2014/main" id="{2FB755DF-D9A6-426C-B04A-3B6C082797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39188" y="3124200"/>
                  <a:ext cx="701675" cy="476250"/>
                </a:xfrm>
                <a:custGeom>
                  <a:avLst/>
                  <a:gdLst>
                    <a:gd name="T0" fmla="*/ 286 w 442"/>
                    <a:gd name="T1" fmla="*/ 0 h 300"/>
                    <a:gd name="T2" fmla="*/ 286 w 442"/>
                    <a:gd name="T3" fmla="*/ 4 h 300"/>
                    <a:gd name="T4" fmla="*/ 282 w 442"/>
                    <a:gd name="T5" fmla="*/ 14 h 300"/>
                    <a:gd name="T6" fmla="*/ 270 w 442"/>
                    <a:gd name="T7" fmla="*/ 18 h 300"/>
                    <a:gd name="T8" fmla="*/ 170 w 442"/>
                    <a:gd name="T9" fmla="*/ 18 h 300"/>
                    <a:gd name="T10" fmla="*/ 160 w 442"/>
                    <a:gd name="T11" fmla="*/ 14 h 300"/>
                    <a:gd name="T12" fmla="*/ 156 w 442"/>
                    <a:gd name="T13" fmla="*/ 4 h 300"/>
                    <a:gd name="T14" fmla="*/ 14 w 442"/>
                    <a:gd name="T15" fmla="*/ 0 h 300"/>
                    <a:gd name="T16" fmla="*/ 10 w 442"/>
                    <a:gd name="T17" fmla="*/ 0 h 300"/>
                    <a:gd name="T18" fmla="*/ 2 w 442"/>
                    <a:gd name="T19" fmla="*/ 8 h 300"/>
                    <a:gd name="T20" fmla="*/ 0 w 442"/>
                    <a:gd name="T21" fmla="*/ 284 h 300"/>
                    <a:gd name="T22" fmla="*/ 2 w 442"/>
                    <a:gd name="T23" fmla="*/ 290 h 300"/>
                    <a:gd name="T24" fmla="*/ 10 w 442"/>
                    <a:gd name="T25" fmla="*/ 298 h 300"/>
                    <a:gd name="T26" fmla="*/ 426 w 442"/>
                    <a:gd name="T27" fmla="*/ 300 h 300"/>
                    <a:gd name="T28" fmla="*/ 432 w 442"/>
                    <a:gd name="T29" fmla="*/ 298 h 300"/>
                    <a:gd name="T30" fmla="*/ 440 w 442"/>
                    <a:gd name="T31" fmla="*/ 290 h 300"/>
                    <a:gd name="T32" fmla="*/ 442 w 442"/>
                    <a:gd name="T33" fmla="*/ 14 h 300"/>
                    <a:gd name="T34" fmla="*/ 440 w 442"/>
                    <a:gd name="T35" fmla="*/ 8 h 300"/>
                    <a:gd name="T36" fmla="*/ 432 w 442"/>
                    <a:gd name="T37" fmla="*/ 0 h 300"/>
                    <a:gd name="T38" fmla="*/ 426 w 442"/>
                    <a:gd name="T39" fmla="*/ 0 h 300"/>
                    <a:gd name="T40" fmla="*/ 30 w 442"/>
                    <a:gd name="T41" fmla="*/ 274 h 300"/>
                    <a:gd name="T42" fmla="*/ 38 w 442"/>
                    <a:gd name="T43" fmla="*/ 26 h 300"/>
                    <a:gd name="T44" fmla="*/ 84 w 442"/>
                    <a:gd name="T45" fmla="*/ 182 h 300"/>
                    <a:gd name="T46" fmla="*/ 82 w 442"/>
                    <a:gd name="T47" fmla="*/ 180 h 300"/>
                    <a:gd name="T48" fmla="*/ 84 w 442"/>
                    <a:gd name="T49" fmla="*/ 174 h 300"/>
                    <a:gd name="T50" fmla="*/ 90 w 442"/>
                    <a:gd name="T51" fmla="*/ 166 h 300"/>
                    <a:gd name="T52" fmla="*/ 96 w 442"/>
                    <a:gd name="T53" fmla="*/ 166 h 300"/>
                    <a:gd name="T54" fmla="*/ 104 w 442"/>
                    <a:gd name="T55" fmla="*/ 168 h 300"/>
                    <a:gd name="T56" fmla="*/ 110 w 442"/>
                    <a:gd name="T57" fmla="*/ 176 h 300"/>
                    <a:gd name="T58" fmla="*/ 160 w 442"/>
                    <a:gd name="T59" fmla="*/ 208 h 300"/>
                    <a:gd name="T60" fmla="*/ 168 w 442"/>
                    <a:gd name="T61" fmla="*/ 204 h 300"/>
                    <a:gd name="T62" fmla="*/ 170 w 442"/>
                    <a:gd name="T63" fmla="*/ 206 h 300"/>
                    <a:gd name="T64" fmla="*/ 218 w 442"/>
                    <a:gd name="T65" fmla="*/ 126 h 300"/>
                    <a:gd name="T66" fmla="*/ 218 w 442"/>
                    <a:gd name="T67" fmla="*/ 120 h 300"/>
                    <a:gd name="T68" fmla="*/ 222 w 442"/>
                    <a:gd name="T69" fmla="*/ 112 h 300"/>
                    <a:gd name="T70" fmla="*/ 230 w 442"/>
                    <a:gd name="T71" fmla="*/ 108 h 300"/>
                    <a:gd name="T72" fmla="*/ 236 w 442"/>
                    <a:gd name="T73" fmla="*/ 108 h 300"/>
                    <a:gd name="T74" fmla="*/ 242 w 442"/>
                    <a:gd name="T75" fmla="*/ 116 h 300"/>
                    <a:gd name="T76" fmla="*/ 282 w 442"/>
                    <a:gd name="T77" fmla="*/ 134 h 300"/>
                    <a:gd name="T78" fmla="*/ 286 w 442"/>
                    <a:gd name="T79" fmla="*/ 130 h 300"/>
                    <a:gd name="T80" fmla="*/ 292 w 442"/>
                    <a:gd name="T81" fmla="*/ 128 h 300"/>
                    <a:gd name="T82" fmla="*/ 344 w 442"/>
                    <a:gd name="T83" fmla="*/ 84 h 300"/>
                    <a:gd name="T84" fmla="*/ 380 w 442"/>
                    <a:gd name="T85" fmla="*/ 56 h 300"/>
                    <a:gd name="T86" fmla="*/ 354 w 442"/>
                    <a:gd name="T87" fmla="*/ 92 h 300"/>
                    <a:gd name="T88" fmla="*/ 306 w 442"/>
                    <a:gd name="T89" fmla="*/ 140 h 300"/>
                    <a:gd name="T90" fmla="*/ 306 w 442"/>
                    <a:gd name="T91" fmla="*/ 142 h 300"/>
                    <a:gd name="T92" fmla="*/ 302 w 442"/>
                    <a:gd name="T93" fmla="*/ 150 h 300"/>
                    <a:gd name="T94" fmla="*/ 292 w 442"/>
                    <a:gd name="T95" fmla="*/ 154 h 300"/>
                    <a:gd name="T96" fmla="*/ 286 w 442"/>
                    <a:gd name="T97" fmla="*/ 152 h 300"/>
                    <a:gd name="T98" fmla="*/ 238 w 442"/>
                    <a:gd name="T99" fmla="*/ 132 h 300"/>
                    <a:gd name="T100" fmla="*/ 234 w 442"/>
                    <a:gd name="T101" fmla="*/ 134 h 300"/>
                    <a:gd name="T102" fmla="*/ 230 w 442"/>
                    <a:gd name="T103" fmla="*/ 134 h 300"/>
                    <a:gd name="T104" fmla="*/ 180 w 442"/>
                    <a:gd name="T105" fmla="*/ 214 h 300"/>
                    <a:gd name="T106" fmla="*/ 182 w 442"/>
                    <a:gd name="T107" fmla="*/ 218 h 300"/>
                    <a:gd name="T108" fmla="*/ 180 w 442"/>
                    <a:gd name="T109" fmla="*/ 224 h 300"/>
                    <a:gd name="T110" fmla="*/ 174 w 442"/>
                    <a:gd name="T111" fmla="*/ 230 h 300"/>
                    <a:gd name="T112" fmla="*/ 168 w 442"/>
                    <a:gd name="T113" fmla="*/ 232 h 300"/>
                    <a:gd name="T114" fmla="*/ 160 w 442"/>
                    <a:gd name="T115" fmla="*/ 228 h 300"/>
                    <a:gd name="T116" fmla="*/ 154 w 442"/>
                    <a:gd name="T117" fmla="*/ 220 h 300"/>
                    <a:gd name="T118" fmla="*/ 104 w 442"/>
                    <a:gd name="T119" fmla="*/ 190 h 300"/>
                    <a:gd name="T120" fmla="*/ 96 w 442"/>
                    <a:gd name="T121" fmla="*/ 192 h 300"/>
                    <a:gd name="T122" fmla="*/ 92 w 442"/>
                    <a:gd name="T123" fmla="*/ 192 h 300"/>
                    <a:gd name="T124" fmla="*/ 412 w 442"/>
                    <a:gd name="T125" fmla="*/ 266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42" h="300">
                      <a:moveTo>
                        <a:pt x="426" y="0"/>
                      </a:moveTo>
                      <a:lnTo>
                        <a:pt x="286" y="0"/>
                      </a:lnTo>
                      <a:lnTo>
                        <a:pt x="286" y="4"/>
                      </a:lnTo>
                      <a:lnTo>
                        <a:pt x="286" y="4"/>
                      </a:lnTo>
                      <a:lnTo>
                        <a:pt x="284" y="10"/>
                      </a:lnTo>
                      <a:lnTo>
                        <a:pt x="282" y="14"/>
                      </a:lnTo>
                      <a:lnTo>
                        <a:pt x="276" y="18"/>
                      </a:lnTo>
                      <a:lnTo>
                        <a:pt x="270" y="18"/>
                      </a:lnTo>
                      <a:lnTo>
                        <a:pt x="170" y="18"/>
                      </a:lnTo>
                      <a:lnTo>
                        <a:pt x="170" y="18"/>
                      </a:lnTo>
                      <a:lnTo>
                        <a:pt x="166" y="18"/>
                      </a:lnTo>
                      <a:lnTo>
                        <a:pt x="160" y="14"/>
                      </a:lnTo>
                      <a:lnTo>
                        <a:pt x="158" y="10"/>
                      </a:lnTo>
                      <a:lnTo>
                        <a:pt x="156" y="4"/>
                      </a:lnTo>
                      <a:lnTo>
                        <a:pt x="156" y="0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4"/>
                      </a:lnTo>
                      <a:lnTo>
                        <a:pt x="2" y="8"/>
                      </a:lnTo>
                      <a:lnTo>
                        <a:pt x="0" y="14"/>
                      </a:lnTo>
                      <a:lnTo>
                        <a:pt x="0" y="284"/>
                      </a:lnTo>
                      <a:lnTo>
                        <a:pt x="0" y="284"/>
                      </a:lnTo>
                      <a:lnTo>
                        <a:pt x="2" y="290"/>
                      </a:lnTo>
                      <a:lnTo>
                        <a:pt x="4" y="294"/>
                      </a:lnTo>
                      <a:lnTo>
                        <a:pt x="10" y="298"/>
                      </a:lnTo>
                      <a:lnTo>
                        <a:pt x="14" y="300"/>
                      </a:lnTo>
                      <a:lnTo>
                        <a:pt x="426" y="300"/>
                      </a:lnTo>
                      <a:lnTo>
                        <a:pt x="426" y="300"/>
                      </a:lnTo>
                      <a:lnTo>
                        <a:pt x="432" y="298"/>
                      </a:lnTo>
                      <a:lnTo>
                        <a:pt x="438" y="294"/>
                      </a:lnTo>
                      <a:lnTo>
                        <a:pt x="440" y="290"/>
                      </a:lnTo>
                      <a:lnTo>
                        <a:pt x="442" y="284"/>
                      </a:lnTo>
                      <a:lnTo>
                        <a:pt x="442" y="14"/>
                      </a:lnTo>
                      <a:lnTo>
                        <a:pt x="442" y="14"/>
                      </a:lnTo>
                      <a:lnTo>
                        <a:pt x="440" y="8"/>
                      </a:lnTo>
                      <a:lnTo>
                        <a:pt x="438" y="4"/>
                      </a:lnTo>
                      <a:lnTo>
                        <a:pt x="432" y="0"/>
                      </a:lnTo>
                      <a:lnTo>
                        <a:pt x="426" y="0"/>
                      </a:lnTo>
                      <a:lnTo>
                        <a:pt x="426" y="0"/>
                      </a:lnTo>
                      <a:close/>
                      <a:moveTo>
                        <a:pt x="412" y="274"/>
                      </a:moveTo>
                      <a:lnTo>
                        <a:pt x="30" y="274"/>
                      </a:lnTo>
                      <a:lnTo>
                        <a:pt x="30" y="26"/>
                      </a:lnTo>
                      <a:lnTo>
                        <a:pt x="38" y="26"/>
                      </a:lnTo>
                      <a:lnTo>
                        <a:pt x="38" y="254"/>
                      </a:lnTo>
                      <a:lnTo>
                        <a:pt x="84" y="182"/>
                      </a:lnTo>
                      <a:lnTo>
                        <a:pt x="84" y="182"/>
                      </a:lnTo>
                      <a:lnTo>
                        <a:pt x="82" y="180"/>
                      </a:lnTo>
                      <a:lnTo>
                        <a:pt x="82" y="180"/>
                      </a:lnTo>
                      <a:lnTo>
                        <a:pt x="84" y="174"/>
                      </a:lnTo>
                      <a:lnTo>
                        <a:pt x="86" y="170"/>
                      </a:lnTo>
                      <a:lnTo>
                        <a:pt x="90" y="166"/>
                      </a:lnTo>
                      <a:lnTo>
                        <a:pt x="96" y="166"/>
                      </a:lnTo>
                      <a:lnTo>
                        <a:pt x="96" y="166"/>
                      </a:lnTo>
                      <a:lnTo>
                        <a:pt x="100" y="166"/>
                      </a:lnTo>
                      <a:lnTo>
                        <a:pt x="104" y="168"/>
                      </a:lnTo>
                      <a:lnTo>
                        <a:pt x="108" y="172"/>
                      </a:lnTo>
                      <a:lnTo>
                        <a:pt x="110" y="176"/>
                      </a:lnTo>
                      <a:lnTo>
                        <a:pt x="160" y="208"/>
                      </a:lnTo>
                      <a:lnTo>
                        <a:pt x="160" y="208"/>
                      </a:lnTo>
                      <a:lnTo>
                        <a:pt x="164" y="206"/>
                      </a:lnTo>
                      <a:lnTo>
                        <a:pt x="168" y="204"/>
                      </a:lnTo>
                      <a:lnTo>
                        <a:pt x="168" y="204"/>
                      </a:lnTo>
                      <a:lnTo>
                        <a:pt x="170" y="206"/>
                      </a:lnTo>
                      <a:lnTo>
                        <a:pt x="218" y="126"/>
                      </a:lnTo>
                      <a:lnTo>
                        <a:pt x="218" y="126"/>
                      </a:lnTo>
                      <a:lnTo>
                        <a:pt x="218" y="120"/>
                      </a:lnTo>
                      <a:lnTo>
                        <a:pt x="218" y="120"/>
                      </a:lnTo>
                      <a:lnTo>
                        <a:pt x="218" y="116"/>
                      </a:lnTo>
                      <a:lnTo>
                        <a:pt x="222" y="112"/>
                      </a:lnTo>
                      <a:lnTo>
                        <a:pt x="226" y="108"/>
                      </a:lnTo>
                      <a:lnTo>
                        <a:pt x="230" y="108"/>
                      </a:lnTo>
                      <a:lnTo>
                        <a:pt x="230" y="108"/>
                      </a:lnTo>
                      <a:lnTo>
                        <a:pt x="236" y="108"/>
                      </a:lnTo>
                      <a:lnTo>
                        <a:pt x="240" y="112"/>
                      </a:lnTo>
                      <a:lnTo>
                        <a:pt x="242" y="116"/>
                      </a:lnTo>
                      <a:lnTo>
                        <a:pt x="244" y="120"/>
                      </a:lnTo>
                      <a:lnTo>
                        <a:pt x="282" y="134"/>
                      </a:lnTo>
                      <a:lnTo>
                        <a:pt x="282" y="134"/>
                      </a:lnTo>
                      <a:lnTo>
                        <a:pt x="286" y="130"/>
                      </a:lnTo>
                      <a:lnTo>
                        <a:pt x="292" y="128"/>
                      </a:lnTo>
                      <a:lnTo>
                        <a:pt x="292" y="128"/>
                      </a:lnTo>
                      <a:lnTo>
                        <a:pt x="298" y="130"/>
                      </a:lnTo>
                      <a:lnTo>
                        <a:pt x="344" y="84"/>
                      </a:lnTo>
                      <a:lnTo>
                        <a:pt x="330" y="70"/>
                      </a:lnTo>
                      <a:lnTo>
                        <a:pt x="380" y="56"/>
                      </a:lnTo>
                      <a:lnTo>
                        <a:pt x="366" y="106"/>
                      </a:lnTo>
                      <a:lnTo>
                        <a:pt x="354" y="92"/>
                      </a:lnTo>
                      <a:lnTo>
                        <a:pt x="306" y="140"/>
                      </a:lnTo>
                      <a:lnTo>
                        <a:pt x="306" y="140"/>
                      </a:lnTo>
                      <a:lnTo>
                        <a:pt x="306" y="142"/>
                      </a:lnTo>
                      <a:lnTo>
                        <a:pt x="306" y="142"/>
                      </a:lnTo>
                      <a:lnTo>
                        <a:pt x="304" y="146"/>
                      </a:lnTo>
                      <a:lnTo>
                        <a:pt x="302" y="150"/>
                      </a:lnTo>
                      <a:lnTo>
                        <a:pt x="298" y="154"/>
                      </a:lnTo>
                      <a:lnTo>
                        <a:pt x="292" y="154"/>
                      </a:lnTo>
                      <a:lnTo>
                        <a:pt x="292" y="154"/>
                      </a:lnTo>
                      <a:lnTo>
                        <a:pt x="286" y="152"/>
                      </a:lnTo>
                      <a:lnTo>
                        <a:pt x="280" y="148"/>
                      </a:lnTo>
                      <a:lnTo>
                        <a:pt x="238" y="132"/>
                      </a:lnTo>
                      <a:lnTo>
                        <a:pt x="238" y="132"/>
                      </a:lnTo>
                      <a:lnTo>
                        <a:pt x="234" y="134"/>
                      </a:lnTo>
                      <a:lnTo>
                        <a:pt x="230" y="134"/>
                      </a:lnTo>
                      <a:lnTo>
                        <a:pt x="230" y="134"/>
                      </a:lnTo>
                      <a:lnTo>
                        <a:pt x="228" y="134"/>
                      </a:lnTo>
                      <a:lnTo>
                        <a:pt x="180" y="214"/>
                      </a:lnTo>
                      <a:lnTo>
                        <a:pt x="180" y="214"/>
                      </a:lnTo>
                      <a:lnTo>
                        <a:pt x="182" y="218"/>
                      </a:lnTo>
                      <a:lnTo>
                        <a:pt x="182" y="218"/>
                      </a:lnTo>
                      <a:lnTo>
                        <a:pt x="180" y="224"/>
                      </a:lnTo>
                      <a:lnTo>
                        <a:pt x="178" y="228"/>
                      </a:lnTo>
                      <a:lnTo>
                        <a:pt x="174" y="230"/>
                      </a:lnTo>
                      <a:lnTo>
                        <a:pt x="168" y="232"/>
                      </a:lnTo>
                      <a:lnTo>
                        <a:pt x="168" y="232"/>
                      </a:lnTo>
                      <a:lnTo>
                        <a:pt x="164" y="230"/>
                      </a:lnTo>
                      <a:lnTo>
                        <a:pt x="160" y="228"/>
                      </a:lnTo>
                      <a:lnTo>
                        <a:pt x="156" y="224"/>
                      </a:lnTo>
                      <a:lnTo>
                        <a:pt x="154" y="220"/>
                      </a:lnTo>
                      <a:lnTo>
                        <a:pt x="104" y="190"/>
                      </a:lnTo>
                      <a:lnTo>
                        <a:pt x="104" y="190"/>
                      </a:lnTo>
                      <a:lnTo>
                        <a:pt x="100" y="192"/>
                      </a:lnTo>
                      <a:lnTo>
                        <a:pt x="96" y="192"/>
                      </a:lnTo>
                      <a:lnTo>
                        <a:pt x="96" y="192"/>
                      </a:lnTo>
                      <a:lnTo>
                        <a:pt x="92" y="192"/>
                      </a:lnTo>
                      <a:lnTo>
                        <a:pt x="46" y="266"/>
                      </a:lnTo>
                      <a:lnTo>
                        <a:pt x="412" y="266"/>
                      </a:lnTo>
                      <a:lnTo>
                        <a:pt x="412" y="2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24">
                  <a:extLst>
                    <a:ext uri="{FF2B5EF4-FFF2-40B4-BE49-F238E27FC236}">
                      <a16:creationId xmlns:a16="http://schemas.microsoft.com/office/drawing/2014/main" id="{B1742CDA-884A-403E-AE4E-9D0BA157C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0613" y="3095625"/>
                  <a:ext cx="755650" cy="530225"/>
                </a:xfrm>
                <a:custGeom>
                  <a:avLst/>
                  <a:gdLst>
                    <a:gd name="T0" fmla="*/ 458 w 476"/>
                    <a:gd name="T1" fmla="*/ 0 h 334"/>
                    <a:gd name="T2" fmla="*/ 304 w 476"/>
                    <a:gd name="T3" fmla="*/ 0 h 334"/>
                    <a:gd name="T4" fmla="*/ 304 w 476"/>
                    <a:gd name="T5" fmla="*/ 6 h 334"/>
                    <a:gd name="T6" fmla="*/ 458 w 476"/>
                    <a:gd name="T7" fmla="*/ 6 h 334"/>
                    <a:gd name="T8" fmla="*/ 458 w 476"/>
                    <a:gd name="T9" fmla="*/ 6 h 334"/>
                    <a:gd name="T10" fmla="*/ 462 w 476"/>
                    <a:gd name="T11" fmla="*/ 8 h 334"/>
                    <a:gd name="T12" fmla="*/ 466 w 476"/>
                    <a:gd name="T13" fmla="*/ 10 h 334"/>
                    <a:gd name="T14" fmla="*/ 470 w 476"/>
                    <a:gd name="T15" fmla="*/ 14 h 334"/>
                    <a:gd name="T16" fmla="*/ 470 w 476"/>
                    <a:gd name="T17" fmla="*/ 20 h 334"/>
                    <a:gd name="T18" fmla="*/ 470 w 476"/>
                    <a:gd name="T19" fmla="*/ 316 h 334"/>
                    <a:gd name="T20" fmla="*/ 470 w 476"/>
                    <a:gd name="T21" fmla="*/ 316 h 334"/>
                    <a:gd name="T22" fmla="*/ 470 w 476"/>
                    <a:gd name="T23" fmla="*/ 320 h 334"/>
                    <a:gd name="T24" fmla="*/ 466 w 476"/>
                    <a:gd name="T25" fmla="*/ 324 h 334"/>
                    <a:gd name="T26" fmla="*/ 462 w 476"/>
                    <a:gd name="T27" fmla="*/ 328 h 334"/>
                    <a:gd name="T28" fmla="*/ 458 w 476"/>
                    <a:gd name="T29" fmla="*/ 328 h 334"/>
                    <a:gd name="T30" fmla="*/ 20 w 476"/>
                    <a:gd name="T31" fmla="*/ 328 h 334"/>
                    <a:gd name="T32" fmla="*/ 20 w 476"/>
                    <a:gd name="T33" fmla="*/ 328 h 334"/>
                    <a:gd name="T34" fmla="*/ 14 w 476"/>
                    <a:gd name="T35" fmla="*/ 328 h 334"/>
                    <a:gd name="T36" fmla="*/ 12 w 476"/>
                    <a:gd name="T37" fmla="*/ 324 h 334"/>
                    <a:gd name="T38" fmla="*/ 8 w 476"/>
                    <a:gd name="T39" fmla="*/ 320 h 334"/>
                    <a:gd name="T40" fmla="*/ 8 w 476"/>
                    <a:gd name="T41" fmla="*/ 316 h 334"/>
                    <a:gd name="T42" fmla="*/ 8 w 476"/>
                    <a:gd name="T43" fmla="*/ 20 h 334"/>
                    <a:gd name="T44" fmla="*/ 8 w 476"/>
                    <a:gd name="T45" fmla="*/ 20 h 334"/>
                    <a:gd name="T46" fmla="*/ 8 w 476"/>
                    <a:gd name="T47" fmla="*/ 14 h 334"/>
                    <a:gd name="T48" fmla="*/ 12 w 476"/>
                    <a:gd name="T49" fmla="*/ 10 h 334"/>
                    <a:gd name="T50" fmla="*/ 14 w 476"/>
                    <a:gd name="T51" fmla="*/ 8 h 334"/>
                    <a:gd name="T52" fmla="*/ 20 w 476"/>
                    <a:gd name="T53" fmla="*/ 6 h 334"/>
                    <a:gd name="T54" fmla="*/ 174 w 476"/>
                    <a:gd name="T55" fmla="*/ 6 h 334"/>
                    <a:gd name="T56" fmla="*/ 174 w 476"/>
                    <a:gd name="T57" fmla="*/ 0 h 334"/>
                    <a:gd name="T58" fmla="*/ 20 w 476"/>
                    <a:gd name="T59" fmla="*/ 0 h 334"/>
                    <a:gd name="T60" fmla="*/ 20 w 476"/>
                    <a:gd name="T61" fmla="*/ 0 h 334"/>
                    <a:gd name="T62" fmla="*/ 12 w 476"/>
                    <a:gd name="T63" fmla="*/ 2 h 334"/>
                    <a:gd name="T64" fmla="*/ 6 w 476"/>
                    <a:gd name="T65" fmla="*/ 6 h 334"/>
                    <a:gd name="T66" fmla="*/ 2 w 476"/>
                    <a:gd name="T67" fmla="*/ 12 h 334"/>
                    <a:gd name="T68" fmla="*/ 0 w 476"/>
                    <a:gd name="T69" fmla="*/ 20 h 334"/>
                    <a:gd name="T70" fmla="*/ 0 w 476"/>
                    <a:gd name="T71" fmla="*/ 316 h 334"/>
                    <a:gd name="T72" fmla="*/ 0 w 476"/>
                    <a:gd name="T73" fmla="*/ 316 h 334"/>
                    <a:gd name="T74" fmla="*/ 2 w 476"/>
                    <a:gd name="T75" fmla="*/ 324 h 334"/>
                    <a:gd name="T76" fmla="*/ 6 w 476"/>
                    <a:gd name="T77" fmla="*/ 330 h 334"/>
                    <a:gd name="T78" fmla="*/ 12 w 476"/>
                    <a:gd name="T79" fmla="*/ 334 h 334"/>
                    <a:gd name="T80" fmla="*/ 20 w 476"/>
                    <a:gd name="T81" fmla="*/ 334 h 334"/>
                    <a:gd name="T82" fmla="*/ 458 w 476"/>
                    <a:gd name="T83" fmla="*/ 334 h 334"/>
                    <a:gd name="T84" fmla="*/ 458 w 476"/>
                    <a:gd name="T85" fmla="*/ 334 h 334"/>
                    <a:gd name="T86" fmla="*/ 466 w 476"/>
                    <a:gd name="T87" fmla="*/ 334 h 334"/>
                    <a:gd name="T88" fmla="*/ 472 w 476"/>
                    <a:gd name="T89" fmla="*/ 330 h 334"/>
                    <a:gd name="T90" fmla="*/ 476 w 476"/>
                    <a:gd name="T91" fmla="*/ 324 h 334"/>
                    <a:gd name="T92" fmla="*/ 476 w 476"/>
                    <a:gd name="T93" fmla="*/ 316 h 334"/>
                    <a:gd name="T94" fmla="*/ 476 w 476"/>
                    <a:gd name="T95" fmla="*/ 20 h 334"/>
                    <a:gd name="T96" fmla="*/ 476 w 476"/>
                    <a:gd name="T97" fmla="*/ 20 h 334"/>
                    <a:gd name="T98" fmla="*/ 476 w 476"/>
                    <a:gd name="T99" fmla="*/ 12 h 334"/>
                    <a:gd name="T100" fmla="*/ 472 w 476"/>
                    <a:gd name="T101" fmla="*/ 6 h 334"/>
                    <a:gd name="T102" fmla="*/ 466 w 476"/>
                    <a:gd name="T103" fmla="*/ 2 h 334"/>
                    <a:gd name="T104" fmla="*/ 458 w 476"/>
                    <a:gd name="T105" fmla="*/ 0 h 334"/>
                    <a:gd name="T106" fmla="*/ 458 w 476"/>
                    <a:gd name="T107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476" h="334">
                      <a:moveTo>
                        <a:pt x="458" y="0"/>
                      </a:moveTo>
                      <a:lnTo>
                        <a:pt x="304" y="0"/>
                      </a:lnTo>
                      <a:lnTo>
                        <a:pt x="304" y="6"/>
                      </a:lnTo>
                      <a:lnTo>
                        <a:pt x="458" y="6"/>
                      </a:lnTo>
                      <a:lnTo>
                        <a:pt x="458" y="6"/>
                      </a:lnTo>
                      <a:lnTo>
                        <a:pt x="462" y="8"/>
                      </a:lnTo>
                      <a:lnTo>
                        <a:pt x="466" y="10"/>
                      </a:lnTo>
                      <a:lnTo>
                        <a:pt x="470" y="14"/>
                      </a:lnTo>
                      <a:lnTo>
                        <a:pt x="470" y="20"/>
                      </a:lnTo>
                      <a:lnTo>
                        <a:pt x="470" y="316"/>
                      </a:lnTo>
                      <a:lnTo>
                        <a:pt x="470" y="316"/>
                      </a:lnTo>
                      <a:lnTo>
                        <a:pt x="470" y="320"/>
                      </a:lnTo>
                      <a:lnTo>
                        <a:pt x="466" y="324"/>
                      </a:lnTo>
                      <a:lnTo>
                        <a:pt x="462" y="328"/>
                      </a:lnTo>
                      <a:lnTo>
                        <a:pt x="458" y="328"/>
                      </a:lnTo>
                      <a:lnTo>
                        <a:pt x="20" y="328"/>
                      </a:lnTo>
                      <a:lnTo>
                        <a:pt x="20" y="328"/>
                      </a:lnTo>
                      <a:lnTo>
                        <a:pt x="14" y="328"/>
                      </a:lnTo>
                      <a:lnTo>
                        <a:pt x="12" y="324"/>
                      </a:lnTo>
                      <a:lnTo>
                        <a:pt x="8" y="320"/>
                      </a:lnTo>
                      <a:lnTo>
                        <a:pt x="8" y="316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4"/>
                      </a:lnTo>
                      <a:lnTo>
                        <a:pt x="12" y="10"/>
                      </a:lnTo>
                      <a:lnTo>
                        <a:pt x="14" y="8"/>
                      </a:lnTo>
                      <a:lnTo>
                        <a:pt x="20" y="6"/>
                      </a:lnTo>
                      <a:lnTo>
                        <a:pt x="174" y="6"/>
                      </a:lnTo>
                      <a:lnTo>
                        <a:pt x="174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316"/>
                      </a:lnTo>
                      <a:lnTo>
                        <a:pt x="0" y="316"/>
                      </a:lnTo>
                      <a:lnTo>
                        <a:pt x="2" y="324"/>
                      </a:lnTo>
                      <a:lnTo>
                        <a:pt x="6" y="330"/>
                      </a:lnTo>
                      <a:lnTo>
                        <a:pt x="12" y="334"/>
                      </a:lnTo>
                      <a:lnTo>
                        <a:pt x="20" y="334"/>
                      </a:lnTo>
                      <a:lnTo>
                        <a:pt x="458" y="334"/>
                      </a:lnTo>
                      <a:lnTo>
                        <a:pt x="458" y="334"/>
                      </a:lnTo>
                      <a:lnTo>
                        <a:pt x="466" y="334"/>
                      </a:lnTo>
                      <a:lnTo>
                        <a:pt x="472" y="330"/>
                      </a:lnTo>
                      <a:lnTo>
                        <a:pt x="476" y="324"/>
                      </a:lnTo>
                      <a:lnTo>
                        <a:pt x="476" y="316"/>
                      </a:lnTo>
                      <a:lnTo>
                        <a:pt x="476" y="20"/>
                      </a:lnTo>
                      <a:lnTo>
                        <a:pt x="476" y="20"/>
                      </a:lnTo>
                      <a:lnTo>
                        <a:pt x="476" y="12"/>
                      </a:lnTo>
                      <a:lnTo>
                        <a:pt x="472" y="6"/>
                      </a:lnTo>
                      <a:lnTo>
                        <a:pt x="466" y="2"/>
                      </a:lnTo>
                      <a:lnTo>
                        <a:pt x="458" y="0"/>
                      </a:lnTo>
                      <a:lnTo>
                        <a:pt x="45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CBC15C34-6496-47A1-8BDB-FF4D35215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613150"/>
                <a:ext cx="949325" cy="952500"/>
              </a:xfrm>
              <a:custGeom>
                <a:avLst/>
                <a:gdLst>
                  <a:gd name="T0" fmla="*/ 598 w 598"/>
                  <a:gd name="T1" fmla="*/ 504 h 600"/>
                  <a:gd name="T2" fmla="*/ 598 w 598"/>
                  <a:gd name="T3" fmla="*/ 504 h 600"/>
                  <a:gd name="T4" fmla="*/ 596 w 598"/>
                  <a:gd name="T5" fmla="*/ 524 h 600"/>
                  <a:gd name="T6" fmla="*/ 592 w 598"/>
                  <a:gd name="T7" fmla="*/ 542 h 600"/>
                  <a:gd name="T8" fmla="*/ 582 w 598"/>
                  <a:gd name="T9" fmla="*/ 558 h 600"/>
                  <a:gd name="T10" fmla="*/ 570 w 598"/>
                  <a:gd name="T11" fmla="*/ 572 h 600"/>
                  <a:gd name="T12" fmla="*/ 556 w 598"/>
                  <a:gd name="T13" fmla="*/ 584 h 600"/>
                  <a:gd name="T14" fmla="*/ 540 w 598"/>
                  <a:gd name="T15" fmla="*/ 592 h 600"/>
                  <a:gd name="T16" fmla="*/ 522 w 598"/>
                  <a:gd name="T17" fmla="*/ 598 h 600"/>
                  <a:gd name="T18" fmla="*/ 504 w 598"/>
                  <a:gd name="T19" fmla="*/ 600 h 600"/>
                  <a:gd name="T20" fmla="*/ 94 w 598"/>
                  <a:gd name="T21" fmla="*/ 600 h 600"/>
                  <a:gd name="T22" fmla="*/ 94 w 598"/>
                  <a:gd name="T23" fmla="*/ 600 h 600"/>
                  <a:gd name="T24" fmla="*/ 76 w 598"/>
                  <a:gd name="T25" fmla="*/ 598 h 600"/>
                  <a:gd name="T26" fmla="*/ 58 w 598"/>
                  <a:gd name="T27" fmla="*/ 592 h 600"/>
                  <a:gd name="T28" fmla="*/ 42 w 598"/>
                  <a:gd name="T29" fmla="*/ 584 h 600"/>
                  <a:gd name="T30" fmla="*/ 28 w 598"/>
                  <a:gd name="T31" fmla="*/ 572 h 600"/>
                  <a:gd name="T32" fmla="*/ 16 w 598"/>
                  <a:gd name="T33" fmla="*/ 558 h 600"/>
                  <a:gd name="T34" fmla="*/ 6 w 598"/>
                  <a:gd name="T35" fmla="*/ 542 h 600"/>
                  <a:gd name="T36" fmla="*/ 2 w 598"/>
                  <a:gd name="T37" fmla="*/ 524 h 600"/>
                  <a:gd name="T38" fmla="*/ 0 w 598"/>
                  <a:gd name="T39" fmla="*/ 504 h 600"/>
                  <a:gd name="T40" fmla="*/ 0 w 598"/>
                  <a:gd name="T41" fmla="*/ 96 h 600"/>
                  <a:gd name="T42" fmla="*/ 0 w 598"/>
                  <a:gd name="T43" fmla="*/ 96 h 600"/>
                  <a:gd name="T44" fmla="*/ 2 w 598"/>
                  <a:gd name="T45" fmla="*/ 76 h 600"/>
                  <a:gd name="T46" fmla="*/ 6 w 598"/>
                  <a:gd name="T47" fmla="*/ 58 h 600"/>
                  <a:gd name="T48" fmla="*/ 16 w 598"/>
                  <a:gd name="T49" fmla="*/ 42 h 600"/>
                  <a:gd name="T50" fmla="*/ 28 w 598"/>
                  <a:gd name="T51" fmla="*/ 28 h 600"/>
                  <a:gd name="T52" fmla="*/ 42 w 598"/>
                  <a:gd name="T53" fmla="*/ 16 h 600"/>
                  <a:gd name="T54" fmla="*/ 58 w 598"/>
                  <a:gd name="T55" fmla="*/ 8 h 600"/>
                  <a:gd name="T56" fmla="*/ 76 w 598"/>
                  <a:gd name="T57" fmla="*/ 2 h 600"/>
                  <a:gd name="T58" fmla="*/ 94 w 598"/>
                  <a:gd name="T59" fmla="*/ 0 h 600"/>
                  <a:gd name="T60" fmla="*/ 504 w 598"/>
                  <a:gd name="T61" fmla="*/ 0 h 600"/>
                  <a:gd name="T62" fmla="*/ 504 w 598"/>
                  <a:gd name="T63" fmla="*/ 0 h 600"/>
                  <a:gd name="T64" fmla="*/ 522 w 598"/>
                  <a:gd name="T65" fmla="*/ 2 h 600"/>
                  <a:gd name="T66" fmla="*/ 540 w 598"/>
                  <a:gd name="T67" fmla="*/ 8 h 600"/>
                  <a:gd name="T68" fmla="*/ 556 w 598"/>
                  <a:gd name="T69" fmla="*/ 16 h 600"/>
                  <a:gd name="T70" fmla="*/ 570 w 598"/>
                  <a:gd name="T71" fmla="*/ 28 h 600"/>
                  <a:gd name="T72" fmla="*/ 582 w 598"/>
                  <a:gd name="T73" fmla="*/ 42 h 600"/>
                  <a:gd name="T74" fmla="*/ 592 w 598"/>
                  <a:gd name="T75" fmla="*/ 58 h 600"/>
                  <a:gd name="T76" fmla="*/ 596 w 598"/>
                  <a:gd name="T77" fmla="*/ 76 h 600"/>
                  <a:gd name="T78" fmla="*/ 598 w 598"/>
                  <a:gd name="T79" fmla="*/ 96 h 600"/>
                  <a:gd name="T80" fmla="*/ 598 w 598"/>
                  <a:gd name="T81" fmla="*/ 504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8" h="600">
                    <a:moveTo>
                      <a:pt x="598" y="504"/>
                    </a:moveTo>
                    <a:lnTo>
                      <a:pt x="598" y="504"/>
                    </a:lnTo>
                    <a:lnTo>
                      <a:pt x="596" y="524"/>
                    </a:lnTo>
                    <a:lnTo>
                      <a:pt x="592" y="542"/>
                    </a:lnTo>
                    <a:lnTo>
                      <a:pt x="582" y="558"/>
                    </a:lnTo>
                    <a:lnTo>
                      <a:pt x="570" y="572"/>
                    </a:lnTo>
                    <a:lnTo>
                      <a:pt x="556" y="584"/>
                    </a:lnTo>
                    <a:lnTo>
                      <a:pt x="540" y="592"/>
                    </a:lnTo>
                    <a:lnTo>
                      <a:pt x="522" y="598"/>
                    </a:lnTo>
                    <a:lnTo>
                      <a:pt x="504" y="600"/>
                    </a:lnTo>
                    <a:lnTo>
                      <a:pt x="94" y="600"/>
                    </a:lnTo>
                    <a:lnTo>
                      <a:pt x="94" y="600"/>
                    </a:lnTo>
                    <a:lnTo>
                      <a:pt x="76" y="598"/>
                    </a:lnTo>
                    <a:lnTo>
                      <a:pt x="58" y="592"/>
                    </a:lnTo>
                    <a:lnTo>
                      <a:pt x="42" y="584"/>
                    </a:lnTo>
                    <a:lnTo>
                      <a:pt x="28" y="572"/>
                    </a:lnTo>
                    <a:lnTo>
                      <a:pt x="16" y="558"/>
                    </a:lnTo>
                    <a:lnTo>
                      <a:pt x="6" y="542"/>
                    </a:lnTo>
                    <a:lnTo>
                      <a:pt x="2" y="524"/>
                    </a:lnTo>
                    <a:lnTo>
                      <a:pt x="0" y="504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76"/>
                    </a:lnTo>
                    <a:lnTo>
                      <a:pt x="6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4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522" y="2"/>
                    </a:lnTo>
                    <a:lnTo>
                      <a:pt x="540" y="8"/>
                    </a:lnTo>
                    <a:lnTo>
                      <a:pt x="556" y="16"/>
                    </a:lnTo>
                    <a:lnTo>
                      <a:pt x="570" y="28"/>
                    </a:lnTo>
                    <a:lnTo>
                      <a:pt x="582" y="42"/>
                    </a:lnTo>
                    <a:lnTo>
                      <a:pt x="592" y="58"/>
                    </a:lnTo>
                    <a:lnTo>
                      <a:pt x="596" y="76"/>
                    </a:lnTo>
                    <a:lnTo>
                      <a:pt x="598" y="96"/>
                    </a:lnTo>
                    <a:lnTo>
                      <a:pt x="598" y="5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8BED8407-1BEA-4C37-8CB9-2B62A6E373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22438" y="3584575"/>
                <a:ext cx="1012825" cy="1009650"/>
              </a:xfrm>
              <a:custGeom>
                <a:avLst/>
                <a:gdLst>
                  <a:gd name="T0" fmla="*/ 524 w 638"/>
                  <a:gd name="T1" fmla="*/ 18 h 636"/>
                  <a:gd name="T2" fmla="*/ 560 w 638"/>
                  <a:gd name="T3" fmla="*/ 26 h 636"/>
                  <a:gd name="T4" fmla="*/ 590 w 638"/>
                  <a:gd name="T5" fmla="*/ 46 h 636"/>
                  <a:gd name="T6" fmla="*/ 612 w 638"/>
                  <a:gd name="T7" fmla="*/ 76 h 636"/>
                  <a:gd name="T8" fmla="*/ 618 w 638"/>
                  <a:gd name="T9" fmla="*/ 114 h 636"/>
                  <a:gd name="T10" fmla="*/ 618 w 638"/>
                  <a:gd name="T11" fmla="*/ 522 h 636"/>
                  <a:gd name="T12" fmla="*/ 612 w 638"/>
                  <a:gd name="T13" fmla="*/ 560 h 636"/>
                  <a:gd name="T14" fmla="*/ 590 w 638"/>
                  <a:gd name="T15" fmla="*/ 590 h 636"/>
                  <a:gd name="T16" fmla="*/ 560 w 638"/>
                  <a:gd name="T17" fmla="*/ 610 h 636"/>
                  <a:gd name="T18" fmla="*/ 524 w 638"/>
                  <a:gd name="T19" fmla="*/ 618 h 636"/>
                  <a:gd name="T20" fmla="*/ 114 w 638"/>
                  <a:gd name="T21" fmla="*/ 618 h 636"/>
                  <a:gd name="T22" fmla="*/ 78 w 638"/>
                  <a:gd name="T23" fmla="*/ 610 h 636"/>
                  <a:gd name="T24" fmla="*/ 48 w 638"/>
                  <a:gd name="T25" fmla="*/ 590 h 636"/>
                  <a:gd name="T26" fmla="*/ 26 w 638"/>
                  <a:gd name="T27" fmla="*/ 560 h 636"/>
                  <a:gd name="T28" fmla="*/ 20 w 638"/>
                  <a:gd name="T29" fmla="*/ 522 h 636"/>
                  <a:gd name="T30" fmla="*/ 20 w 638"/>
                  <a:gd name="T31" fmla="*/ 114 h 636"/>
                  <a:gd name="T32" fmla="*/ 26 w 638"/>
                  <a:gd name="T33" fmla="*/ 76 h 636"/>
                  <a:gd name="T34" fmla="*/ 48 w 638"/>
                  <a:gd name="T35" fmla="*/ 46 h 636"/>
                  <a:gd name="T36" fmla="*/ 78 w 638"/>
                  <a:gd name="T37" fmla="*/ 26 h 636"/>
                  <a:gd name="T38" fmla="*/ 114 w 638"/>
                  <a:gd name="T39" fmla="*/ 18 h 636"/>
                  <a:gd name="T40" fmla="*/ 524 w 638"/>
                  <a:gd name="T41" fmla="*/ 18 h 636"/>
                  <a:gd name="T42" fmla="*/ 114 w 638"/>
                  <a:gd name="T43" fmla="*/ 0 h 636"/>
                  <a:gd name="T44" fmla="*/ 92 w 638"/>
                  <a:gd name="T45" fmla="*/ 2 h 636"/>
                  <a:gd name="T46" fmla="*/ 50 w 638"/>
                  <a:gd name="T47" fmla="*/ 18 h 636"/>
                  <a:gd name="T48" fmla="*/ 20 w 638"/>
                  <a:gd name="T49" fmla="*/ 50 h 636"/>
                  <a:gd name="T50" fmla="*/ 2 w 638"/>
                  <a:gd name="T51" fmla="*/ 90 h 636"/>
                  <a:gd name="T52" fmla="*/ 0 w 638"/>
                  <a:gd name="T53" fmla="*/ 522 h 636"/>
                  <a:gd name="T54" fmla="*/ 2 w 638"/>
                  <a:gd name="T55" fmla="*/ 546 h 636"/>
                  <a:gd name="T56" fmla="*/ 20 w 638"/>
                  <a:gd name="T57" fmla="*/ 586 h 636"/>
                  <a:gd name="T58" fmla="*/ 50 w 638"/>
                  <a:gd name="T59" fmla="*/ 618 h 636"/>
                  <a:gd name="T60" fmla="*/ 92 w 638"/>
                  <a:gd name="T61" fmla="*/ 634 h 636"/>
                  <a:gd name="T62" fmla="*/ 524 w 638"/>
                  <a:gd name="T63" fmla="*/ 636 h 636"/>
                  <a:gd name="T64" fmla="*/ 546 w 638"/>
                  <a:gd name="T65" fmla="*/ 634 h 636"/>
                  <a:gd name="T66" fmla="*/ 588 w 638"/>
                  <a:gd name="T67" fmla="*/ 618 h 636"/>
                  <a:gd name="T68" fmla="*/ 618 w 638"/>
                  <a:gd name="T69" fmla="*/ 586 h 636"/>
                  <a:gd name="T70" fmla="*/ 636 w 638"/>
                  <a:gd name="T71" fmla="*/ 546 h 636"/>
                  <a:gd name="T72" fmla="*/ 638 w 638"/>
                  <a:gd name="T73" fmla="*/ 114 h 636"/>
                  <a:gd name="T74" fmla="*/ 636 w 638"/>
                  <a:gd name="T75" fmla="*/ 90 h 636"/>
                  <a:gd name="T76" fmla="*/ 618 w 638"/>
                  <a:gd name="T77" fmla="*/ 50 h 636"/>
                  <a:gd name="T78" fmla="*/ 588 w 638"/>
                  <a:gd name="T79" fmla="*/ 18 h 636"/>
                  <a:gd name="T80" fmla="*/ 546 w 638"/>
                  <a:gd name="T81" fmla="*/ 2 h 636"/>
                  <a:gd name="T82" fmla="*/ 524 w 638"/>
                  <a:gd name="T83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8" h="636">
                    <a:moveTo>
                      <a:pt x="524" y="18"/>
                    </a:moveTo>
                    <a:lnTo>
                      <a:pt x="524" y="18"/>
                    </a:lnTo>
                    <a:lnTo>
                      <a:pt x="542" y="20"/>
                    </a:lnTo>
                    <a:lnTo>
                      <a:pt x="560" y="26"/>
                    </a:lnTo>
                    <a:lnTo>
                      <a:pt x="576" y="34"/>
                    </a:lnTo>
                    <a:lnTo>
                      <a:pt x="590" y="46"/>
                    </a:lnTo>
                    <a:lnTo>
                      <a:pt x="602" y="60"/>
                    </a:lnTo>
                    <a:lnTo>
                      <a:pt x="612" y="76"/>
                    </a:lnTo>
                    <a:lnTo>
                      <a:pt x="616" y="94"/>
                    </a:lnTo>
                    <a:lnTo>
                      <a:pt x="618" y="114"/>
                    </a:lnTo>
                    <a:lnTo>
                      <a:pt x="618" y="522"/>
                    </a:lnTo>
                    <a:lnTo>
                      <a:pt x="618" y="522"/>
                    </a:lnTo>
                    <a:lnTo>
                      <a:pt x="616" y="542"/>
                    </a:lnTo>
                    <a:lnTo>
                      <a:pt x="612" y="560"/>
                    </a:lnTo>
                    <a:lnTo>
                      <a:pt x="602" y="576"/>
                    </a:lnTo>
                    <a:lnTo>
                      <a:pt x="590" y="590"/>
                    </a:lnTo>
                    <a:lnTo>
                      <a:pt x="576" y="602"/>
                    </a:lnTo>
                    <a:lnTo>
                      <a:pt x="560" y="610"/>
                    </a:lnTo>
                    <a:lnTo>
                      <a:pt x="542" y="616"/>
                    </a:lnTo>
                    <a:lnTo>
                      <a:pt x="524" y="618"/>
                    </a:lnTo>
                    <a:lnTo>
                      <a:pt x="114" y="618"/>
                    </a:lnTo>
                    <a:lnTo>
                      <a:pt x="114" y="618"/>
                    </a:lnTo>
                    <a:lnTo>
                      <a:pt x="96" y="616"/>
                    </a:lnTo>
                    <a:lnTo>
                      <a:pt x="78" y="610"/>
                    </a:lnTo>
                    <a:lnTo>
                      <a:pt x="62" y="602"/>
                    </a:lnTo>
                    <a:lnTo>
                      <a:pt x="48" y="590"/>
                    </a:lnTo>
                    <a:lnTo>
                      <a:pt x="36" y="576"/>
                    </a:lnTo>
                    <a:lnTo>
                      <a:pt x="26" y="560"/>
                    </a:lnTo>
                    <a:lnTo>
                      <a:pt x="22" y="542"/>
                    </a:lnTo>
                    <a:lnTo>
                      <a:pt x="20" y="522"/>
                    </a:lnTo>
                    <a:lnTo>
                      <a:pt x="20" y="114"/>
                    </a:lnTo>
                    <a:lnTo>
                      <a:pt x="20" y="114"/>
                    </a:lnTo>
                    <a:lnTo>
                      <a:pt x="22" y="94"/>
                    </a:lnTo>
                    <a:lnTo>
                      <a:pt x="26" y="76"/>
                    </a:lnTo>
                    <a:lnTo>
                      <a:pt x="36" y="60"/>
                    </a:lnTo>
                    <a:lnTo>
                      <a:pt x="48" y="46"/>
                    </a:lnTo>
                    <a:lnTo>
                      <a:pt x="62" y="34"/>
                    </a:lnTo>
                    <a:lnTo>
                      <a:pt x="78" y="26"/>
                    </a:lnTo>
                    <a:lnTo>
                      <a:pt x="96" y="20"/>
                    </a:lnTo>
                    <a:lnTo>
                      <a:pt x="114" y="18"/>
                    </a:lnTo>
                    <a:lnTo>
                      <a:pt x="524" y="18"/>
                    </a:lnTo>
                    <a:lnTo>
                      <a:pt x="524" y="18"/>
                    </a:lnTo>
                    <a:close/>
                    <a:moveTo>
                      <a:pt x="524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2" y="2"/>
                    </a:lnTo>
                    <a:lnTo>
                      <a:pt x="70" y="8"/>
                    </a:lnTo>
                    <a:lnTo>
                      <a:pt x="50" y="18"/>
                    </a:lnTo>
                    <a:lnTo>
                      <a:pt x="34" y="32"/>
                    </a:lnTo>
                    <a:lnTo>
                      <a:pt x="20" y="50"/>
                    </a:lnTo>
                    <a:lnTo>
                      <a:pt x="10" y="68"/>
                    </a:lnTo>
                    <a:lnTo>
                      <a:pt x="2" y="90"/>
                    </a:lnTo>
                    <a:lnTo>
                      <a:pt x="0" y="114"/>
                    </a:lnTo>
                    <a:lnTo>
                      <a:pt x="0" y="522"/>
                    </a:lnTo>
                    <a:lnTo>
                      <a:pt x="0" y="522"/>
                    </a:lnTo>
                    <a:lnTo>
                      <a:pt x="2" y="546"/>
                    </a:lnTo>
                    <a:lnTo>
                      <a:pt x="10" y="566"/>
                    </a:lnTo>
                    <a:lnTo>
                      <a:pt x="20" y="586"/>
                    </a:lnTo>
                    <a:lnTo>
                      <a:pt x="34" y="604"/>
                    </a:lnTo>
                    <a:lnTo>
                      <a:pt x="50" y="618"/>
                    </a:lnTo>
                    <a:lnTo>
                      <a:pt x="70" y="628"/>
                    </a:lnTo>
                    <a:lnTo>
                      <a:pt x="92" y="634"/>
                    </a:lnTo>
                    <a:lnTo>
                      <a:pt x="114" y="636"/>
                    </a:lnTo>
                    <a:lnTo>
                      <a:pt x="524" y="636"/>
                    </a:lnTo>
                    <a:lnTo>
                      <a:pt x="524" y="636"/>
                    </a:lnTo>
                    <a:lnTo>
                      <a:pt x="546" y="634"/>
                    </a:lnTo>
                    <a:lnTo>
                      <a:pt x="568" y="628"/>
                    </a:lnTo>
                    <a:lnTo>
                      <a:pt x="588" y="618"/>
                    </a:lnTo>
                    <a:lnTo>
                      <a:pt x="604" y="604"/>
                    </a:lnTo>
                    <a:lnTo>
                      <a:pt x="618" y="586"/>
                    </a:lnTo>
                    <a:lnTo>
                      <a:pt x="628" y="566"/>
                    </a:lnTo>
                    <a:lnTo>
                      <a:pt x="636" y="546"/>
                    </a:lnTo>
                    <a:lnTo>
                      <a:pt x="638" y="522"/>
                    </a:lnTo>
                    <a:lnTo>
                      <a:pt x="638" y="114"/>
                    </a:lnTo>
                    <a:lnTo>
                      <a:pt x="638" y="114"/>
                    </a:lnTo>
                    <a:lnTo>
                      <a:pt x="636" y="90"/>
                    </a:lnTo>
                    <a:lnTo>
                      <a:pt x="628" y="68"/>
                    </a:lnTo>
                    <a:lnTo>
                      <a:pt x="618" y="50"/>
                    </a:lnTo>
                    <a:lnTo>
                      <a:pt x="604" y="32"/>
                    </a:lnTo>
                    <a:lnTo>
                      <a:pt x="588" y="18"/>
                    </a:lnTo>
                    <a:lnTo>
                      <a:pt x="568" y="8"/>
                    </a:lnTo>
                    <a:lnTo>
                      <a:pt x="546" y="2"/>
                    </a:lnTo>
                    <a:lnTo>
                      <a:pt x="524" y="0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81E8117A-5C19-4118-9744-BABEA044F6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44688" y="3806825"/>
                <a:ext cx="568325" cy="565150"/>
              </a:xfrm>
              <a:custGeom>
                <a:avLst/>
                <a:gdLst>
                  <a:gd name="T0" fmla="*/ 350 w 358"/>
                  <a:gd name="T1" fmla="*/ 120 h 356"/>
                  <a:gd name="T2" fmla="*/ 298 w 358"/>
                  <a:gd name="T3" fmla="*/ 116 h 356"/>
                  <a:gd name="T4" fmla="*/ 278 w 358"/>
                  <a:gd name="T5" fmla="*/ 86 h 356"/>
                  <a:gd name="T6" fmla="*/ 294 w 358"/>
                  <a:gd name="T7" fmla="*/ 42 h 356"/>
                  <a:gd name="T8" fmla="*/ 260 w 358"/>
                  <a:gd name="T9" fmla="*/ 16 h 356"/>
                  <a:gd name="T10" fmla="*/ 220 w 358"/>
                  <a:gd name="T11" fmla="*/ 50 h 356"/>
                  <a:gd name="T12" fmla="*/ 184 w 358"/>
                  <a:gd name="T13" fmla="*/ 44 h 356"/>
                  <a:gd name="T14" fmla="*/ 164 w 358"/>
                  <a:gd name="T15" fmla="*/ 0 h 356"/>
                  <a:gd name="T16" fmla="*/ 122 w 358"/>
                  <a:gd name="T17" fmla="*/ 8 h 356"/>
                  <a:gd name="T18" fmla="*/ 118 w 358"/>
                  <a:gd name="T19" fmla="*/ 58 h 356"/>
                  <a:gd name="T20" fmla="*/ 88 w 358"/>
                  <a:gd name="T21" fmla="*/ 78 h 356"/>
                  <a:gd name="T22" fmla="*/ 42 w 358"/>
                  <a:gd name="T23" fmla="*/ 62 h 356"/>
                  <a:gd name="T24" fmla="*/ 18 w 358"/>
                  <a:gd name="T25" fmla="*/ 98 h 356"/>
                  <a:gd name="T26" fmla="*/ 50 w 358"/>
                  <a:gd name="T27" fmla="*/ 136 h 356"/>
                  <a:gd name="T28" fmla="*/ 44 w 358"/>
                  <a:gd name="T29" fmla="*/ 172 h 356"/>
                  <a:gd name="T30" fmla="*/ 0 w 358"/>
                  <a:gd name="T31" fmla="*/ 194 h 356"/>
                  <a:gd name="T32" fmla="*/ 8 w 358"/>
                  <a:gd name="T33" fmla="*/ 236 h 356"/>
                  <a:gd name="T34" fmla="*/ 60 w 358"/>
                  <a:gd name="T35" fmla="*/ 240 h 356"/>
                  <a:gd name="T36" fmla="*/ 80 w 358"/>
                  <a:gd name="T37" fmla="*/ 268 h 356"/>
                  <a:gd name="T38" fmla="*/ 64 w 358"/>
                  <a:gd name="T39" fmla="*/ 314 h 356"/>
                  <a:gd name="T40" fmla="*/ 98 w 358"/>
                  <a:gd name="T41" fmla="*/ 338 h 356"/>
                  <a:gd name="T42" fmla="*/ 138 w 358"/>
                  <a:gd name="T43" fmla="*/ 306 h 356"/>
                  <a:gd name="T44" fmla="*/ 172 w 358"/>
                  <a:gd name="T45" fmla="*/ 312 h 356"/>
                  <a:gd name="T46" fmla="*/ 194 w 358"/>
                  <a:gd name="T47" fmla="*/ 356 h 356"/>
                  <a:gd name="T48" fmla="*/ 236 w 358"/>
                  <a:gd name="T49" fmla="*/ 348 h 356"/>
                  <a:gd name="T50" fmla="*/ 240 w 358"/>
                  <a:gd name="T51" fmla="*/ 298 h 356"/>
                  <a:gd name="T52" fmla="*/ 270 w 358"/>
                  <a:gd name="T53" fmla="*/ 278 h 356"/>
                  <a:gd name="T54" fmla="*/ 316 w 358"/>
                  <a:gd name="T55" fmla="*/ 294 h 356"/>
                  <a:gd name="T56" fmla="*/ 340 w 358"/>
                  <a:gd name="T57" fmla="*/ 258 h 356"/>
                  <a:gd name="T58" fmla="*/ 308 w 358"/>
                  <a:gd name="T59" fmla="*/ 218 h 356"/>
                  <a:gd name="T60" fmla="*/ 314 w 358"/>
                  <a:gd name="T61" fmla="*/ 184 h 356"/>
                  <a:gd name="T62" fmla="*/ 358 w 358"/>
                  <a:gd name="T63" fmla="*/ 162 h 356"/>
                  <a:gd name="T64" fmla="*/ 194 w 358"/>
                  <a:gd name="T65" fmla="*/ 246 h 356"/>
                  <a:gd name="T66" fmla="*/ 166 w 358"/>
                  <a:gd name="T67" fmla="*/ 248 h 356"/>
                  <a:gd name="T68" fmla="*/ 130 w 358"/>
                  <a:gd name="T69" fmla="*/ 230 h 356"/>
                  <a:gd name="T70" fmla="*/ 110 w 358"/>
                  <a:gd name="T71" fmla="*/ 194 h 356"/>
                  <a:gd name="T72" fmla="*/ 110 w 358"/>
                  <a:gd name="T73" fmla="*/ 166 h 356"/>
                  <a:gd name="T74" fmla="*/ 128 w 358"/>
                  <a:gd name="T75" fmla="*/ 130 h 356"/>
                  <a:gd name="T76" fmla="*/ 164 w 358"/>
                  <a:gd name="T77" fmla="*/ 108 h 356"/>
                  <a:gd name="T78" fmla="*/ 192 w 358"/>
                  <a:gd name="T79" fmla="*/ 108 h 356"/>
                  <a:gd name="T80" fmla="*/ 228 w 358"/>
                  <a:gd name="T81" fmla="*/ 126 h 356"/>
                  <a:gd name="T82" fmla="*/ 248 w 358"/>
                  <a:gd name="T83" fmla="*/ 162 h 356"/>
                  <a:gd name="T84" fmla="*/ 248 w 358"/>
                  <a:gd name="T85" fmla="*/ 190 h 356"/>
                  <a:gd name="T86" fmla="*/ 230 w 358"/>
                  <a:gd name="T87" fmla="*/ 226 h 356"/>
                  <a:gd name="T88" fmla="*/ 194 w 358"/>
                  <a:gd name="T89" fmla="*/ 24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8" h="356">
                    <a:moveTo>
                      <a:pt x="358" y="158"/>
                    </a:moveTo>
                    <a:lnTo>
                      <a:pt x="350" y="120"/>
                    </a:lnTo>
                    <a:lnTo>
                      <a:pt x="350" y="120"/>
                    </a:lnTo>
                    <a:lnTo>
                      <a:pt x="348" y="118"/>
                    </a:lnTo>
                    <a:lnTo>
                      <a:pt x="344" y="116"/>
                    </a:lnTo>
                    <a:lnTo>
                      <a:pt x="298" y="116"/>
                    </a:lnTo>
                    <a:lnTo>
                      <a:pt x="298" y="116"/>
                    </a:lnTo>
                    <a:lnTo>
                      <a:pt x="290" y="100"/>
                    </a:lnTo>
                    <a:lnTo>
                      <a:pt x="278" y="86"/>
                    </a:lnTo>
                    <a:lnTo>
                      <a:pt x="294" y="44"/>
                    </a:lnTo>
                    <a:lnTo>
                      <a:pt x="294" y="44"/>
                    </a:lnTo>
                    <a:lnTo>
                      <a:pt x="294" y="42"/>
                    </a:lnTo>
                    <a:lnTo>
                      <a:pt x="292" y="38"/>
                    </a:lnTo>
                    <a:lnTo>
                      <a:pt x="260" y="16"/>
                    </a:lnTo>
                    <a:lnTo>
                      <a:pt x="260" y="16"/>
                    </a:lnTo>
                    <a:lnTo>
                      <a:pt x="256" y="16"/>
                    </a:lnTo>
                    <a:lnTo>
                      <a:pt x="252" y="18"/>
                    </a:lnTo>
                    <a:lnTo>
                      <a:pt x="220" y="50"/>
                    </a:lnTo>
                    <a:lnTo>
                      <a:pt x="220" y="50"/>
                    </a:lnTo>
                    <a:lnTo>
                      <a:pt x="202" y="46"/>
                    </a:lnTo>
                    <a:lnTo>
                      <a:pt x="184" y="44"/>
                    </a:lnTo>
                    <a:lnTo>
                      <a:pt x="166" y="2"/>
                    </a:lnTo>
                    <a:lnTo>
                      <a:pt x="166" y="2"/>
                    </a:lnTo>
                    <a:lnTo>
                      <a:pt x="164" y="0"/>
                    </a:lnTo>
                    <a:lnTo>
                      <a:pt x="160" y="0"/>
                    </a:lnTo>
                    <a:lnTo>
                      <a:pt x="122" y="8"/>
                    </a:lnTo>
                    <a:lnTo>
                      <a:pt x="122" y="8"/>
                    </a:lnTo>
                    <a:lnTo>
                      <a:pt x="118" y="10"/>
                    </a:lnTo>
                    <a:lnTo>
                      <a:pt x="118" y="14"/>
                    </a:lnTo>
                    <a:lnTo>
                      <a:pt x="118" y="58"/>
                    </a:lnTo>
                    <a:lnTo>
                      <a:pt x="118" y="58"/>
                    </a:lnTo>
                    <a:lnTo>
                      <a:pt x="102" y="68"/>
                    </a:lnTo>
                    <a:lnTo>
                      <a:pt x="88" y="78"/>
                    </a:lnTo>
                    <a:lnTo>
                      <a:pt x="46" y="64"/>
                    </a:lnTo>
                    <a:lnTo>
                      <a:pt x="46" y="64"/>
                    </a:lnTo>
                    <a:lnTo>
                      <a:pt x="42" y="62"/>
                    </a:lnTo>
                    <a:lnTo>
                      <a:pt x="38" y="66"/>
                    </a:lnTo>
                    <a:lnTo>
                      <a:pt x="18" y="98"/>
                    </a:lnTo>
                    <a:lnTo>
                      <a:pt x="18" y="98"/>
                    </a:lnTo>
                    <a:lnTo>
                      <a:pt x="16" y="102"/>
                    </a:lnTo>
                    <a:lnTo>
                      <a:pt x="20" y="106"/>
                    </a:lnTo>
                    <a:lnTo>
                      <a:pt x="50" y="136"/>
                    </a:lnTo>
                    <a:lnTo>
                      <a:pt x="50" y="136"/>
                    </a:lnTo>
                    <a:lnTo>
                      <a:pt x="46" y="154"/>
                    </a:lnTo>
                    <a:lnTo>
                      <a:pt x="44" y="17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0" y="194"/>
                    </a:lnTo>
                    <a:lnTo>
                      <a:pt x="0" y="198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10" y="238"/>
                    </a:lnTo>
                    <a:lnTo>
                      <a:pt x="14" y="240"/>
                    </a:lnTo>
                    <a:lnTo>
                      <a:pt x="60" y="240"/>
                    </a:lnTo>
                    <a:lnTo>
                      <a:pt x="60" y="240"/>
                    </a:lnTo>
                    <a:lnTo>
                      <a:pt x="68" y="256"/>
                    </a:lnTo>
                    <a:lnTo>
                      <a:pt x="80" y="268"/>
                    </a:lnTo>
                    <a:lnTo>
                      <a:pt x="64" y="310"/>
                    </a:lnTo>
                    <a:lnTo>
                      <a:pt x="64" y="310"/>
                    </a:lnTo>
                    <a:lnTo>
                      <a:pt x="64" y="314"/>
                    </a:lnTo>
                    <a:lnTo>
                      <a:pt x="66" y="318"/>
                    </a:lnTo>
                    <a:lnTo>
                      <a:pt x="98" y="338"/>
                    </a:lnTo>
                    <a:lnTo>
                      <a:pt x="98" y="338"/>
                    </a:lnTo>
                    <a:lnTo>
                      <a:pt x="102" y="340"/>
                    </a:lnTo>
                    <a:lnTo>
                      <a:pt x="106" y="338"/>
                    </a:lnTo>
                    <a:lnTo>
                      <a:pt x="138" y="306"/>
                    </a:lnTo>
                    <a:lnTo>
                      <a:pt x="138" y="306"/>
                    </a:lnTo>
                    <a:lnTo>
                      <a:pt x="156" y="310"/>
                    </a:lnTo>
                    <a:lnTo>
                      <a:pt x="172" y="312"/>
                    </a:lnTo>
                    <a:lnTo>
                      <a:pt x="192" y="354"/>
                    </a:lnTo>
                    <a:lnTo>
                      <a:pt x="192" y="354"/>
                    </a:lnTo>
                    <a:lnTo>
                      <a:pt x="194" y="356"/>
                    </a:lnTo>
                    <a:lnTo>
                      <a:pt x="198" y="356"/>
                    </a:lnTo>
                    <a:lnTo>
                      <a:pt x="236" y="348"/>
                    </a:lnTo>
                    <a:lnTo>
                      <a:pt x="236" y="348"/>
                    </a:lnTo>
                    <a:lnTo>
                      <a:pt x="240" y="346"/>
                    </a:lnTo>
                    <a:lnTo>
                      <a:pt x="240" y="342"/>
                    </a:lnTo>
                    <a:lnTo>
                      <a:pt x="240" y="298"/>
                    </a:lnTo>
                    <a:lnTo>
                      <a:pt x="240" y="298"/>
                    </a:lnTo>
                    <a:lnTo>
                      <a:pt x="256" y="288"/>
                    </a:lnTo>
                    <a:lnTo>
                      <a:pt x="270" y="278"/>
                    </a:lnTo>
                    <a:lnTo>
                      <a:pt x="312" y="292"/>
                    </a:lnTo>
                    <a:lnTo>
                      <a:pt x="312" y="292"/>
                    </a:lnTo>
                    <a:lnTo>
                      <a:pt x="316" y="294"/>
                    </a:lnTo>
                    <a:lnTo>
                      <a:pt x="320" y="290"/>
                    </a:lnTo>
                    <a:lnTo>
                      <a:pt x="340" y="258"/>
                    </a:lnTo>
                    <a:lnTo>
                      <a:pt x="340" y="258"/>
                    </a:lnTo>
                    <a:lnTo>
                      <a:pt x="340" y="254"/>
                    </a:lnTo>
                    <a:lnTo>
                      <a:pt x="338" y="250"/>
                    </a:lnTo>
                    <a:lnTo>
                      <a:pt x="308" y="218"/>
                    </a:lnTo>
                    <a:lnTo>
                      <a:pt x="308" y="218"/>
                    </a:lnTo>
                    <a:lnTo>
                      <a:pt x="312" y="202"/>
                    </a:lnTo>
                    <a:lnTo>
                      <a:pt x="314" y="184"/>
                    </a:lnTo>
                    <a:lnTo>
                      <a:pt x="354" y="166"/>
                    </a:lnTo>
                    <a:lnTo>
                      <a:pt x="354" y="166"/>
                    </a:lnTo>
                    <a:lnTo>
                      <a:pt x="358" y="162"/>
                    </a:lnTo>
                    <a:lnTo>
                      <a:pt x="358" y="158"/>
                    </a:lnTo>
                    <a:lnTo>
                      <a:pt x="358" y="158"/>
                    </a:lnTo>
                    <a:close/>
                    <a:moveTo>
                      <a:pt x="194" y="246"/>
                    </a:moveTo>
                    <a:lnTo>
                      <a:pt x="194" y="246"/>
                    </a:lnTo>
                    <a:lnTo>
                      <a:pt x="180" y="248"/>
                    </a:lnTo>
                    <a:lnTo>
                      <a:pt x="166" y="248"/>
                    </a:lnTo>
                    <a:lnTo>
                      <a:pt x="152" y="244"/>
                    </a:lnTo>
                    <a:lnTo>
                      <a:pt x="140" y="238"/>
                    </a:lnTo>
                    <a:lnTo>
                      <a:pt x="130" y="230"/>
                    </a:lnTo>
                    <a:lnTo>
                      <a:pt x="122" y="218"/>
                    </a:lnTo>
                    <a:lnTo>
                      <a:pt x="114" y="206"/>
                    </a:lnTo>
                    <a:lnTo>
                      <a:pt x="110" y="194"/>
                    </a:lnTo>
                    <a:lnTo>
                      <a:pt x="110" y="194"/>
                    </a:lnTo>
                    <a:lnTo>
                      <a:pt x="108" y="178"/>
                    </a:lnTo>
                    <a:lnTo>
                      <a:pt x="110" y="166"/>
                    </a:lnTo>
                    <a:lnTo>
                      <a:pt x="114" y="152"/>
                    </a:lnTo>
                    <a:lnTo>
                      <a:pt x="120" y="140"/>
                    </a:lnTo>
                    <a:lnTo>
                      <a:pt x="128" y="130"/>
                    </a:lnTo>
                    <a:lnTo>
                      <a:pt x="138" y="120"/>
                    </a:lnTo>
                    <a:lnTo>
                      <a:pt x="150" y="114"/>
                    </a:lnTo>
                    <a:lnTo>
                      <a:pt x="164" y="108"/>
                    </a:lnTo>
                    <a:lnTo>
                      <a:pt x="164" y="108"/>
                    </a:lnTo>
                    <a:lnTo>
                      <a:pt x="178" y="108"/>
                    </a:lnTo>
                    <a:lnTo>
                      <a:pt x="192" y="108"/>
                    </a:lnTo>
                    <a:lnTo>
                      <a:pt x="204" y="112"/>
                    </a:lnTo>
                    <a:lnTo>
                      <a:pt x="216" y="118"/>
                    </a:lnTo>
                    <a:lnTo>
                      <a:pt x="228" y="126"/>
                    </a:lnTo>
                    <a:lnTo>
                      <a:pt x="236" y="138"/>
                    </a:lnTo>
                    <a:lnTo>
                      <a:pt x="244" y="150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50" y="176"/>
                    </a:lnTo>
                    <a:lnTo>
                      <a:pt x="248" y="190"/>
                    </a:lnTo>
                    <a:lnTo>
                      <a:pt x="244" y="204"/>
                    </a:lnTo>
                    <a:lnTo>
                      <a:pt x="238" y="216"/>
                    </a:lnTo>
                    <a:lnTo>
                      <a:pt x="230" y="226"/>
                    </a:lnTo>
                    <a:lnTo>
                      <a:pt x="220" y="236"/>
                    </a:lnTo>
                    <a:lnTo>
                      <a:pt x="208" y="242"/>
                    </a:lnTo>
                    <a:lnTo>
                      <a:pt x="194" y="246"/>
                    </a:lnTo>
                    <a:lnTo>
                      <a:pt x="194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ECC91BFB-C261-4FFD-BEE4-5308AEC9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663" y="4511675"/>
                <a:ext cx="1501775" cy="1501775"/>
              </a:xfrm>
              <a:custGeom>
                <a:avLst/>
                <a:gdLst>
                  <a:gd name="T0" fmla="*/ 946 w 946"/>
                  <a:gd name="T1" fmla="*/ 832 h 946"/>
                  <a:gd name="T2" fmla="*/ 946 w 946"/>
                  <a:gd name="T3" fmla="*/ 832 h 946"/>
                  <a:gd name="T4" fmla="*/ 944 w 946"/>
                  <a:gd name="T5" fmla="*/ 856 h 946"/>
                  <a:gd name="T6" fmla="*/ 938 w 946"/>
                  <a:gd name="T7" fmla="*/ 876 h 946"/>
                  <a:gd name="T8" fmla="*/ 928 w 946"/>
                  <a:gd name="T9" fmla="*/ 896 h 946"/>
                  <a:gd name="T10" fmla="*/ 914 w 946"/>
                  <a:gd name="T11" fmla="*/ 912 h 946"/>
                  <a:gd name="T12" fmla="*/ 896 w 946"/>
                  <a:gd name="T13" fmla="*/ 926 h 946"/>
                  <a:gd name="T14" fmla="*/ 876 w 946"/>
                  <a:gd name="T15" fmla="*/ 938 h 946"/>
                  <a:gd name="T16" fmla="*/ 856 w 946"/>
                  <a:gd name="T17" fmla="*/ 944 h 946"/>
                  <a:gd name="T18" fmla="*/ 832 w 946"/>
                  <a:gd name="T19" fmla="*/ 946 h 946"/>
                  <a:gd name="T20" fmla="*/ 114 w 946"/>
                  <a:gd name="T21" fmla="*/ 946 h 946"/>
                  <a:gd name="T22" fmla="*/ 114 w 946"/>
                  <a:gd name="T23" fmla="*/ 946 h 946"/>
                  <a:gd name="T24" fmla="*/ 90 w 946"/>
                  <a:gd name="T25" fmla="*/ 944 h 946"/>
                  <a:gd name="T26" fmla="*/ 70 w 946"/>
                  <a:gd name="T27" fmla="*/ 938 h 946"/>
                  <a:gd name="T28" fmla="*/ 50 w 946"/>
                  <a:gd name="T29" fmla="*/ 926 h 946"/>
                  <a:gd name="T30" fmla="*/ 34 w 946"/>
                  <a:gd name="T31" fmla="*/ 912 h 946"/>
                  <a:gd name="T32" fmla="*/ 20 w 946"/>
                  <a:gd name="T33" fmla="*/ 896 h 946"/>
                  <a:gd name="T34" fmla="*/ 8 w 946"/>
                  <a:gd name="T35" fmla="*/ 876 h 946"/>
                  <a:gd name="T36" fmla="*/ 2 w 946"/>
                  <a:gd name="T37" fmla="*/ 856 h 946"/>
                  <a:gd name="T38" fmla="*/ 0 w 946"/>
                  <a:gd name="T39" fmla="*/ 832 h 946"/>
                  <a:gd name="T40" fmla="*/ 0 w 946"/>
                  <a:gd name="T41" fmla="*/ 114 h 946"/>
                  <a:gd name="T42" fmla="*/ 0 w 946"/>
                  <a:gd name="T43" fmla="*/ 114 h 946"/>
                  <a:gd name="T44" fmla="*/ 2 w 946"/>
                  <a:gd name="T45" fmla="*/ 90 h 946"/>
                  <a:gd name="T46" fmla="*/ 8 w 946"/>
                  <a:gd name="T47" fmla="*/ 70 h 946"/>
                  <a:gd name="T48" fmla="*/ 20 w 946"/>
                  <a:gd name="T49" fmla="*/ 50 h 946"/>
                  <a:gd name="T50" fmla="*/ 34 w 946"/>
                  <a:gd name="T51" fmla="*/ 34 h 946"/>
                  <a:gd name="T52" fmla="*/ 50 w 946"/>
                  <a:gd name="T53" fmla="*/ 20 h 946"/>
                  <a:gd name="T54" fmla="*/ 70 w 946"/>
                  <a:gd name="T55" fmla="*/ 8 h 946"/>
                  <a:gd name="T56" fmla="*/ 90 w 946"/>
                  <a:gd name="T57" fmla="*/ 2 h 946"/>
                  <a:gd name="T58" fmla="*/ 114 w 946"/>
                  <a:gd name="T59" fmla="*/ 0 h 946"/>
                  <a:gd name="T60" fmla="*/ 832 w 946"/>
                  <a:gd name="T61" fmla="*/ 0 h 946"/>
                  <a:gd name="T62" fmla="*/ 832 w 946"/>
                  <a:gd name="T63" fmla="*/ 0 h 946"/>
                  <a:gd name="T64" fmla="*/ 856 w 946"/>
                  <a:gd name="T65" fmla="*/ 2 h 946"/>
                  <a:gd name="T66" fmla="*/ 876 w 946"/>
                  <a:gd name="T67" fmla="*/ 8 h 946"/>
                  <a:gd name="T68" fmla="*/ 896 w 946"/>
                  <a:gd name="T69" fmla="*/ 20 h 946"/>
                  <a:gd name="T70" fmla="*/ 914 w 946"/>
                  <a:gd name="T71" fmla="*/ 34 h 946"/>
                  <a:gd name="T72" fmla="*/ 928 w 946"/>
                  <a:gd name="T73" fmla="*/ 50 h 946"/>
                  <a:gd name="T74" fmla="*/ 938 w 946"/>
                  <a:gd name="T75" fmla="*/ 70 h 946"/>
                  <a:gd name="T76" fmla="*/ 944 w 946"/>
                  <a:gd name="T77" fmla="*/ 90 h 946"/>
                  <a:gd name="T78" fmla="*/ 946 w 946"/>
                  <a:gd name="T79" fmla="*/ 114 h 946"/>
                  <a:gd name="T80" fmla="*/ 946 w 946"/>
                  <a:gd name="T81" fmla="*/ 832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6" h="946">
                    <a:moveTo>
                      <a:pt x="946" y="832"/>
                    </a:moveTo>
                    <a:lnTo>
                      <a:pt x="946" y="832"/>
                    </a:lnTo>
                    <a:lnTo>
                      <a:pt x="944" y="856"/>
                    </a:lnTo>
                    <a:lnTo>
                      <a:pt x="938" y="876"/>
                    </a:lnTo>
                    <a:lnTo>
                      <a:pt x="928" y="896"/>
                    </a:lnTo>
                    <a:lnTo>
                      <a:pt x="914" y="912"/>
                    </a:lnTo>
                    <a:lnTo>
                      <a:pt x="896" y="926"/>
                    </a:lnTo>
                    <a:lnTo>
                      <a:pt x="876" y="938"/>
                    </a:lnTo>
                    <a:lnTo>
                      <a:pt x="856" y="944"/>
                    </a:lnTo>
                    <a:lnTo>
                      <a:pt x="832" y="946"/>
                    </a:lnTo>
                    <a:lnTo>
                      <a:pt x="114" y="946"/>
                    </a:lnTo>
                    <a:lnTo>
                      <a:pt x="114" y="946"/>
                    </a:lnTo>
                    <a:lnTo>
                      <a:pt x="90" y="944"/>
                    </a:lnTo>
                    <a:lnTo>
                      <a:pt x="70" y="938"/>
                    </a:lnTo>
                    <a:lnTo>
                      <a:pt x="50" y="926"/>
                    </a:lnTo>
                    <a:lnTo>
                      <a:pt x="34" y="912"/>
                    </a:lnTo>
                    <a:lnTo>
                      <a:pt x="20" y="896"/>
                    </a:lnTo>
                    <a:lnTo>
                      <a:pt x="8" y="876"/>
                    </a:lnTo>
                    <a:lnTo>
                      <a:pt x="2" y="856"/>
                    </a:lnTo>
                    <a:lnTo>
                      <a:pt x="0" y="832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90"/>
                    </a:lnTo>
                    <a:lnTo>
                      <a:pt x="8" y="70"/>
                    </a:lnTo>
                    <a:lnTo>
                      <a:pt x="20" y="50"/>
                    </a:lnTo>
                    <a:lnTo>
                      <a:pt x="34" y="34"/>
                    </a:lnTo>
                    <a:lnTo>
                      <a:pt x="50" y="20"/>
                    </a:lnTo>
                    <a:lnTo>
                      <a:pt x="70" y="8"/>
                    </a:lnTo>
                    <a:lnTo>
                      <a:pt x="90" y="2"/>
                    </a:lnTo>
                    <a:lnTo>
                      <a:pt x="114" y="0"/>
                    </a:lnTo>
                    <a:lnTo>
                      <a:pt x="832" y="0"/>
                    </a:lnTo>
                    <a:lnTo>
                      <a:pt x="832" y="0"/>
                    </a:lnTo>
                    <a:lnTo>
                      <a:pt x="856" y="2"/>
                    </a:lnTo>
                    <a:lnTo>
                      <a:pt x="876" y="8"/>
                    </a:lnTo>
                    <a:lnTo>
                      <a:pt x="896" y="20"/>
                    </a:lnTo>
                    <a:lnTo>
                      <a:pt x="914" y="34"/>
                    </a:lnTo>
                    <a:lnTo>
                      <a:pt x="928" y="50"/>
                    </a:lnTo>
                    <a:lnTo>
                      <a:pt x="938" y="70"/>
                    </a:lnTo>
                    <a:lnTo>
                      <a:pt x="944" y="90"/>
                    </a:lnTo>
                    <a:lnTo>
                      <a:pt x="946" y="114"/>
                    </a:lnTo>
                    <a:lnTo>
                      <a:pt x="946" y="83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9">
                <a:extLst>
                  <a:ext uri="{FF2B5EF4-FFF2-40B4-BE49-F238E27FC236}">
                    <a16:creationId xmlns:a16="http://schemas.microsoft.com/office/drawing/2014/main" id="{6DF85AFB-AC00-49C0-BE49-84F4F59A8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9738" y="4473575"/>
                <a:ext cx="1574800" cy="1577975"/>
              </a:xfrm>
              <a:custGeom>
                <a:avLst/>
                <a:gdLst>
                  <a:gd name="T0" fmla="*/ 854 w 992"/>
                  <a:gd name="T1" fmla="*/ 24 h 994"/>
                  <a:gd name="T2" fmla="*/ 898 w 992"/>
                  <a:gd name="T3" fmla="*/ 32 h 994"/>
                  <a:gd name="T4" fmla="*/ 936 w 992"/>
                  <a:gd name="T5" fmla="*/ 58 h 994"/>
                  <a:gd name="T6" fmla="*/ 960 w 992"/>
                  <a:gd name="T7" fmla="*/ 94 h 994"/>
                  <a:gd name="T8" fmla="*/ 968 w 992"/>
                  <a:gd name="T9" fmla="*/ 138 h 994"/>
                  <a:gd name="T10" fmla="*/ 968 w 992"/>
                  <a:gd name="T11" fmla="*/ 856 h 994"/>
                  <a:gd name="T12" fmla="*/ 960 w 992"/>
                  <a:gd name="T13" fmla="*/ 900 h 994"/>
                  <a:gd name="T14" fmla="*/ 936 w 992"/>
                  <a:gd name="T15" fmla="*/ 936 h 994"/>
                  <a:gd name="T16" fmla="*/ 898 w 992"/>
                  <a:gd name="T17" fmla="*/ 962 h 994"/>
                  <a:gd name="T18" fmla="*/ 854 w 992"/>
                  <a:gd name="T19" fmla="*/ 970 h 994"/>
                  <a:gd name="T20" fmla="*/ 136 w 992"/>
                  <a:gd name="T21" fmla="*/ 970 h 994"/>
                  <a:gd name="T22" fmla="*/ 92 w 992"/>
                  <a:gd name="T23" fmla="*/ 962 h 994"/>
                  <a:gd name="T24" fmla="*/ 56 w 992"/>
                  <a:gd name="T25" fmla="*/ 936 h 994"/>
                  <a:gd name="T26" fmla="*/ 30 w 992"/>
                  <a:gd name="T27" fmla="*/ 900 h 994"/>
                  <a:gd name="T28" fmla="*/ 22 w 992"/>
                  <a:gd name="T29" fmla="*/ 856 h 994"/>
                  <a:gd name="T30" fmla="*/ 22 w 992"/>
                  <a:gd name="T31" fmla="*/ 138 h 994"/>
                  <a:gd name="T32" fmla="*/ 30 w 992"/>
                  <a:gd name="T33" fmla="*/ 94 h 994"/>
                  <a:gd name="T34" fmla="*/ 56 w 992"/>
                  <a:gd name="T35" fmla="*/ 58 h 994"/>
                  <a:gd name="T36" fmla="*/ 92 w 992"/>
                  <a:gd name="T37" fmla="*/ 32 h 994"/>
                  <a:gd name="T38" fmla="*/ 136 w 992"/>
                  <a:gd name="T39" fmla="*/ 24 h 994"/>
                  <a:gd name="T40" fmla="*/ 854 w 992"/>
                  <a:gd name="T41" fmla="*/ 24 h 994"/>
                  <a:gd name="T42" fmla="*/ 136 w 992"/>
                  <a:gd name="T43" fmla="*/ 0 h 994"/>
                  <a:gd name="T44" fmla="*/ 122 w 992"/>
                  <a:gd name="T45" fmla="*/ 2 h 994"/>
                  <a:gd name="T46" fmla="*/ 96 w 992"/>
                  <a:gd name="T47" fmla="*/ 6 h 994"/>
                  <a:gd name="T48" fmla="*/ 70 w 992"/>
                  <a:gd name="T49" fmla="*/ 18 h 994"/>
                  <a:gd name="T50" fmla="*/ 48 w 992"/>
                  <a:gd name="T51" fmla="*/ 32 h 994"/>
                  <a:gd name="T52" fmla="*/ 30 w 992"/>
                  <a:gd name="T53" fmla="*/ 50 h 994"/>
                  <a:gd name="T54" fmla="*/ 16 w 992"/>
                  <a:gd name="T55" fmla="*/ 72 h 994"/>
                  <a:gd name="T56" fmla="*/ 6 w 992"/>
                  <a:gd name="T57" fmla="*/ 96 h 994"/>
                  <a:gd name="T58" fmla="*/ 0 w 992"/>
                  <a:gd name="T59" fmla="*/ 124 h 994"/>
                  <a:gd name="T60" fmla="*/ 0 w 992"/>
                  <a:gd name="T61" fmla="*/ 856 h 994"/>
                  <a:gd name="T62" fmla="*/ 0 w 992"/>
                  <a:gd name="T63" fmla="*/ 870 h 994"/>
                  <a:gd name="T64" fmla="*/ 6 w 992"/>
                  <a:gd name="T65" fmla="*/ 896 h 994"/>
                  <a:gd name="T66" fmla="*/ 16 w 992"/>
                  <a:gd name="T67" fmla="*/ 922 h 994"/>
                  <a:gd name="T68" fmla="*/ 30 w 992"/>
                  <a:gd name="T69" fmla="*/ 944 h 994"/>
                  <a:gd name="T70" fmla="*/ 48 w 992"/>
                  <a:gd name="T71" fmla="*/ 962 h 994"/>
                  <a:gd name="T72" fmla="*/ 70 w 992"/>
                  <a:gd name="T73" fmla="*/ 976 h 994"/>
                  <a:gd name="T74" fmla="*/ 96 w 992"/>
                  <a:gd name="T75" fmla="*/ 986 h 994"/>
                  <a:gd name="T76" fmla="*/ 122 w 992"/>
                  <a:gd name="T77" fmla="*/ 992 h 994"/>
                  <a:gd name="T78" fmla="*/ 854 w 992"/>
                  <a:gd name="T79" fmla="*/ 994 h 994"/>
                  <a:gd name="T80" fmla="*/ 868 w 992"/>
                  <a:gd name="T81" fmla="*/ 992 h 994"/>
                  <a:gd name="T82" fmla="*/ 896 w 992"/>
                  <a:gd name="T83" fmla="*/ 986 h 994"/>
                  <a:gd name="T84" fmla="*/ 920 w 992"/>
                  <a:gd name="T85" fmla="*/ 976 h 994"/>
                  <a:gd name="T86" fmla="*/ 942 w 992"/>
                  <a:gd name="T87" fmla="*/ 962 h 994"/>
                  <a:gd name="T88" fmla="*/ 960 w 992"/>
                  <a:gd name="T89" fmla="*/ 944 h 994"/>
                  <a:gd name="T90" fmla="*/ 974 w 992"/>
                  <a:gd name="T91" fmla="*/ 922 h 994"/>
                  <a:gd name="T92" fmla="*/ 986 w 992"/>
                  <a:gd name="T93" fmla="*/ 896 h 994"/>
                  <a:gd name="T94" fmla="*/ 990 w 992"/>
                  <a:gd name="T95" fmla="*/ 870 h 994"/>
                  <a:gd name="T96" fmla="*/ 992 w 992"/>
                  <a:gd name="T97" fmla="*/ 138 h 994"/>
                  <a:gd name="T98" fmla="*/ 990 w 992"/>
                  <a:gd name="T99" fmla="*/ 124 h 994"/>
                  <a:gd name="T100" fmla="*/ 986 w 992"/>
                  <a:gd name="T101" fmla="*/ 96 h 994"/>
                  <a:gd name="T102" fmla="*/ 974 w 992"/>
                  <a:gd name="T103" fmla="*/ 72 h 994"/>
                  <a:gd name="T104" fmla="*/ 960 w 992"/>
                  <a:gd name="T105" fmla="*/ 50 h 994"/>
                  <a:gd name="T106" fmla="*/ 942 w 992"/>
                  <a:gd name="T107" fmla="*/ 32 h 994"/>
                  <a:gd name="T108" fmla="*/ 920 w 992"/>
                  <a:gd name="T109" fmla="*/ 18 h 994"/>
                  <a:gd name="T110" fmla="*/ 896 w 992"/>
                  <a:gd name="T111" fmla="*/ 6 h 994"/>
                  <a:gd name="T112" fmla="*/ 868 w 992"/>
                  <a:gd name="T113" fmla="*/ 2 h 994"/>
                  <a:gd name="T114" fmla="*/ 854 w 992"/>
                  <a:gd name="T115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92" h="994">
                    <a:moveTo>
                      <a:pt x="854" y="24"/>
                    </a:moveTo>
                    <a:lnTo>
                      <a:pt x="854" y="24"/>
                    </a:lnTo>
                    <a:lnTo>
                      <a:pt x="878" y="26"/>
                    </a:lnTo>
                    <a:lnTo>
                      <a:pt x="898" y="32"/>
                    </a:lnTo>
                    <a:lnTo>
                      <a:pt x="918" y="44"/>
                    </a:lnTo>
                    <a:lnTo>
                      <a:pt x="936" y="58"/>
                    </a:lnTo>
                    <a:lnTo>
                      <a:pt x="950" y="74"/>
                    </a:lnTo>
                    <a:lnTo>
                      <a:pt x="960" y="94"/>
                    </a:lnTo>
                    <a:lnTo>
                      <a:pt x="966" y="114"/>
                    </a:lnTo>
                    <a:lnTo>
                      <a:pt x="968" y="138"/>
                    </a:lnTo>
                    <a:lnTo>
                      <a:pt x="968" y="856"/>
                    </a:lnTo>
                    <a:lnTo>
                      <a:pt x="968" y="856"/>
                    </a:lnTo>
                    <a:lnTo>
                      <a:pt x="966" y="880"/>
                    </a:lnTo>
                    <a:lnTo>
                      <a:pt x="960" y="900"/>
                    </a:lnTo>
                    <a:lnTo>
                      <a:pt x="950" y="920"/>
                    </a:lnTo>
                    <a:lnTo>
                      <a:pt x="936" y="936"/>
                    </a:lnTo>
                    <a:lnTo>
                      <a:pt x="918" y="950"/>
                    </a:lnTo>
                    <a:lnTo>
                      <a:pt x="898" y="962"/>
                    </a:lnTo>
                    <a:lnTo>
                      <a:pt x="878" y="968"/>
                    </a:lnTo>
                    <a:lnTo>
                      <a:pt x="854" y="970"/>
                    </a:lnTo>
                    <a:lnTo>
                      <a:pt x="136" y="970"/>
                    </a:lnTo>
                    <a:lnTo>
                      <a:pt x="136" y="970"/>
                    </a:lnTo>
                    <a:lnTo>
                      <a:pt x="112" y="968"/>
                    </a:lnTo>
                    <a:lnTo>
                      <a:pt x="92" y="962"/>
                    </a:lnTo>
                    <a:lnTo>
                      <a:pt x="72" y="950"/>
                    </a:lnTo>
                    <a:lnTo>
                      <a:pt x="56" y="936"/>
                    </a:lnTo>
                    <a:lnTo>
                      <a:pt x="42" y="920"/>
                    </a:lnTo>
                    <a:lnTo>
                      <a:pt x="30" y="900"/>
                    </a:lnTo>
                    <a:lnTo>
                      <a:pt x="24" y="880"/>
                    </a:lnTo>
                    <a:lnTo>
                      <a:pt x="22" y="856"/>
                    </a:lnTo>
                    <a:lnTo>
                      <a:pt x="22" y="138"/>
                    </a:lnTo>
                    <a:lnTo>
                      <a:pt x="22" y="138"/>
                    </a:lnTo>
                    <a:lnTo>
                      <a:pt x="24" y="114"/>
                    </a:lnTo>
                    <a:lnTo>
                      <a:pt x="30" y="94"/>
                    </a:lnTo>
                    <a:lnTo>
                      <a:pt x="42" y="74"/>
                    </a:lnTo>
                    <a:lnTo>
                      <a:pt x="56" y="58"/>
                    </a:lnTo>
                    <a:lnTo>
                      <a:pt x="72" y="44"/>
                    </a:lnTo>
                    <a:lnTo>
                      <a:pt x="92" y="32"/>
                    </a:lnTo>
                    <a:lnTo>
                      <a:pt x="112" y="26"/>
                    </a:lnTo>
                    <a:lnTo>
                      <a:pt x="136" y="24"/>
                    </a:lnTo>
                    <a:lnTo>
                      <a:pt x="854" y="24"/>
                    </a:lnTo>
                    <a:lnTo>
                      <a:pt x="854" y="24"/>
                    </a:lnTo>
                    <a:close/>
                    <a:moveTo>
                      <a:pt x="854" y="0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22" y="2"/>
                    </a:lnTo>
                    <a:lnTo>
                      <a:pt x="108" y="4"/>
                    </a:lnTo>
                    <a:lnTo>
                      <a:pt x="96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2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856"/>
                    </a:lnTo>
                    <a:lnTo>
                      <a:pt x="0" y="856"/>
                    </a:lnTo>
                    <a:lnTo>
                      <a:pt x="0" y="870"/>
                    </a:lnTo>
                    <a:lnTo>
                      <a:pt x="2" y="884"/>
                    </a:lnTo>
                    <a:lnTo>
                      <a:pt x="6" y="896"/>
                    </a:lnTo>
                    <a:lnTo>
                      <a:pt x="10" y="910"/>
                    </a:lnTo>
                    <a:lnTo>
                      <a:pt x="16" y="922"/>
                    </a:lnTo>
                    <a:lnTo>
                      <a:pt x="22" y="932"/>
                    </a:lnTo>
                    <a:lnTo>
                      <a:pt x="30" y="944"/>
                    </a:lnTo>
                    <a:lnTo>
                      <a:pt x="40" y="952"/>
                    </a:lnTo>
                    <a:lnTo>
                      <a:pt x="48" y="962"/>
                    </a:lnTo>
                    <a:lnTo>
                      <a:pt x="60" y="970"/>
                    </a:lnTo>
                    <a:lnTo>
                      <a:pt x="70" y="976"/>
                    </a:lnTo>
                    <a:lnTo>
                      <a:pt x="82" y="982"/>
                    </a:lnTo>
                    <a:lnTo>
                      <a:pt x="96" y="986"/>
                    </a:lnTo>
                    <a:lnTo>
                      <a:pt x="108" y="990"/>
                    </a:lnTo>
                    <a:lnTo>
                      <a:pt x="122" y="992"/>
                    </a:lnTo>
                    <a:lnTo>
                      <a:pt x="136" y="994"/>
                    </a:lnTo>
                    <a:lnTo>
                      <a:pt x="854" y="994"/>
                    </a:lnTo>
                    <a:lnTo>
                      <a:pt x="854" y="994"/>
                    </a:lnTo>
                    <a:lnTo>
                      <a:pt x="868" y="992"/>
                    </a:lnTo>
                    <a:lnTo>
                      <a:pt x="882" y="990"/>
                    </a:lnTo>
                    <a:lnTo>
                      <a:pt x="896" y="986"/>
                    </a:lnTo>
                    <a:lnTo>
                      <a:pt x="908" y="982"/>
                    </a:lnTo>
                    <a:lnTo>
                      <a:pt x="920" y="976"/>
                    </a:lnTo>
                    <a:lnTo>
                      <a:pt x="932" y="970"/>
                    </a:lnTo>
                    <a:lnTo>
                      <a:pt x="942" y="962"/>
                    </a:lnTo>
                    <a:lnTo>
                      <a:pt x="952" y="952"/>
                    </a:lnTo>
                    <a:lnTo>
                      <a:pt x="960" y="944"/>
                    </a:lnTo>
                    <a:lnTo>
                      <a:pt x="968" y="932"/>
                    </a:lnTo>
                    <a:lnTo>
                      <a:pt x="974" y="922"/>
                    </a:lnTo>
                    <a:lnTo>
                      <a:pt x="980" y="910"/>
                    </a:lnTo>
                    <a:lnTo>
                      <a:pt x="986" y="896"/>
                    </a:lnTo>
                    <a:lnTo>
                      <a:pt x="988" y="884"/>
                    </a:lnTo>
                    <a:lnTo>
                      <a:pt x="990" y="870"/>
                    </a:lnTo>
                    <a:lnTo>
                      <a:pt x="992" y="856"/>
                    </a:lnTo>
                    <a:lnTo>
                      <a:pt x="992" y="138"/>
                    </a:lnTo>
                    <a:lnTo>
                      <a:pt x="992" y="138"/>
                    </a:lnTo>
                    <a:lnTo>
                      <a:pt x="990" y="124"/>
                    </a:lnTo>
                    <a:lnTo>
                      <a:pt x="988" y="110"/>
                    </a:lnTo>
                    <a:lnTo>
                      <a:pt x="986" y="96"/>
                    </a:lnTo>
                    <a:lnTo>
                      <a:pt x="980" y="84"/>
                    </a:lnTo>
                    <a:lnTo>
                      <a:pt x="974" y="72"/>
                    </a:lnTo>
                    <a:lnTo>
                      <a:pt x="968" y="62"/>
                    </a:lnTo>
                    <a:lnTo>
                      <a:pt x="960" y="50"/>
                    </a:lnTo>
                    <a:lnTo>
                      <a:pt x="952" y="40"/>
                    </a:lnTo>
                    <a:lnTo>
                      <a:pt x="942" y="32"/>
                    </a:lnTo>
                    <a:lnTo>
                      <a:pt x="932" y="24"/>
                    </a:lnTo>
                    <a:lnTo>
                      <a:pt x="920" y="18"/>
                    </a:lnTo>
                    <a:lnTo>
                      <a:pt x="908" y="12"/>
                    </a:lnTo>
                    <a:lnTo>
                      <a:pt x="896" y="6"/>
                    </a:lnTo>
                    <a:lnTo>
                      <a:pt x="882" y="4"/>
                    </a:lnTo>
                    <a:lnTo>
                      <a:pt x="868" y="2"/>
                    </a:lnTo>
                    <a:lnTo>
                      <a:pt x="854" y="0"/>
                    </a:lnTo>
                    <a:lnTo>
                      <a:pt x="8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3CF6B263-7F9E-45E7-B625-A5450F76F6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8988" y="4810125"/>
                <a:ext cx="873125" cy="904875"/>
              </a:xfrm>
              <a:custGeom>
                <a:avLst/>
                <a:gdLst>
                  <a:gd name="T0" fmla="*/ 326 w 550"/>
                  <a:gd name="T1" fmla="*/ 0 h 570"/>
                  <a:gd name="T2" fmla="*/ 268 w 550"/>
                  <a:gd name="T3" fmla="*/ 16 h 570"/>
                  <a:gd name="T4" fmla="*/ 218 w 550"/>
                  <a:gd name="T5" fmla="*/ 46 h 570"/>
                  <a:gd name="T6" fmla="*/ 180 w 550"/>
                  <a:gd name="T7" fmla="*/ 88 h 570"/>
                  <a:gd name="T8" fmla="*/ 154 w 550"/>
                  <a:gd name="T9" fmla="*/ 142 h 570"/>
                  <a:gd name="T10" fmla="*/ 146 w 550"/>
                  <a:gd name="T11" fmla="*/ 202 h 570"/>
                  <a:gd name="T12" fmla="*/ 148 w 550"/>
                  <a:gd name="T13" fmla="*/ 240 h 570"/>
                  <a:gd name="T14" fmla="*/ 166 w 550"/>
                  <a:gd name="T15" fmla="*/ 294 h 570"/>
                  <a:gd name="T16" fmla="*/ 198 w 550"/>
                  <a:gd name="T17" fmla="*/ 338 h 570"/>
                  <a:gd name="T18" fmla="*/ 156 w 550"/>
                  <a:gd name="T19" fmla="*/ 360 h 570"/>
                  <a:gd name="T20" fmla="*/ 124 w 550"/>
                  <a:gd name="T21" fmla="*/ 366 h 570"/>
                  <a:gd name="T22" fmla="*/ 16 w 550"/>
                  <a:gd name="T23" fmla="*/ 470 h 570"/>
                  <a:gd name="T24" fmla="*/ 4 w 550"/>
                  <a:gd name="T25" fmla="*/ 488 h 570"/>
                  <a:gd name="T26" fmla="*/ 2 w 550"/>
                  <a:gd name="T27" fmla="*/ 520 h 570"/>
                  <a:gd name="T28" fmla="*/ 20 w 550"/>
                  <a:gd name="T29" fmla="*/ 552 h 570"/>
                  <a:gd name="T30" fmla="*/ 40 w 550"/>
                  <a:gd name="T31" fmla="*/ 566 h 570"/>
                  <a:gd name="T32" fmla="*/ 72 w 550"/>
                  <a:gd name="T33" fmla="*/ 570 h 570"/>
                  <a:gd name="T34" fmla="*/ 102 w 550"/>
                  <a:gd name="T35" fmla="*/ 556 h 570"/>
                  <a:gd name="T36" fmla="*/ 206 w 550"/>
                  <a:gd name="T37" fmla="*/ 448 h 570"/>
                  <a:gd name="T38" fmla="*/ 208 w 550"/>
                  <a:gd name="T39" fmla="*/ 404 h 570"/>
                  <a:gd name="T40" fmla="*/ 264 w 550"/>
                  <a:gd name="T41" fmla="*/ 386 h 570"/>
                  <a:gd name="T42" fmla="*/ 348 w 550"/>
                  <a:gd name="T43" fmla="*/ 404 h 570"/>
                  <a:gd name="T44" fmla="*/ 388 w 550"/>
                  <a:gd name="T45" fmla="*/ 400 h 570"/>
                  <a:gd name="T46" fmla="*/ 444 w 550"/>
                  <a:gd name="T47" fmla="*/ 380 h 570"/>
                  <a:gd name="T48" fmla="*/ 490 w 550"/>
                  <a:gd name="T49" fmla="*/ 344 h 570"/>
                  <a:gd name="T50" fmla="*/ 526 w 550"/>
                  <a:gd name="T51" fmla="*/ 298 h 570"/>
                  <a:gd name="T52" fmla="*/ 546 w 550"/>
                  <a:gd name="T53" fmla="*/ 242 h 570"/>
                  <a:gd name="T54" fmla="*/ 550 w 550"/>
                  <a:gd name="T55" fmla="*/ 202 h 570"/>
                  <a:gd name="T56" fmla="*/ 540 w 550"/>
                  <a:gd name="T57" fmla="*/ 142 h 570"/>
                  <a:gd name="T58" fmla="*/ 516 w 550"/>
                  <a:gd name="T59" fmla="*/ 88 h 570"/>
                  <a:gd name="T60" fmla="*/ 476 w 550"/>
                  <a:gd name="T61" fmla="*/ 46 h 570"/>
                  <a:gd name="T62" fmla="*/ 426 w 550"/>
                  <a:gd name="T63" fmla="*/ 16 h 570"/>
                  <a:gd name="T64" fmla="*/ 368 w 550"/>
                  <a:gd name="T65" fmla="*/ 0 h 570"/>
                  <a:gd name="T66" fmla="*/ 348 w 550"/>
                  <a:gd name="T67" fmla="*/ 358 h 570"/>
                  <a:gd name="T68" fmla="*/ 316 w 550"/>
                  <a:gd name="T69" fmla="*/ 356 h 570"/>
                  <a:gd name="T70" fmla="*/ 272 w 550"/>
                  <a:gd name="T71" fmla="*/ 340 h 570"/>
                  <a:gd name="T72" fmla="*/ 236 w 550"/>
                  <a:gd name="T73" fmla="*/ 312 h 570"/>
                  <a:gd name="T74" fmla="*/ 210 w 550"/>
                  <a:gd name="T75" fmla="*/ 276 h 570"/>
                  <a:gd name="T76" fmla="*/ 194 w 550"/>
                  <a:gd name="T77" fmla="*/ 234 h 570"/>
                  <a:gd name="T78" fmla="*/ 190 w 550"/>
                  <a:gd name="T79" fmla="*/ 202 h 570"/>
                  <a:gd name="T80" fmla="*/ 198 w 550"/>
                  <a:gd name="T81" fmla="*/ 154 h 570"/>
                  <a:gd name="T82" fmla="*/ 218 w 550"/>
                  <a:gd name="T83" fmla="*/ 114 h 570"/>
                  <a:gd name="T84" fmla="*/ 248 w 550"/>
                  <a:gd name="T85" fmla="*/ 80 h 570"/>
                  <a:gd name="T86" fmla="*/ 286 w 550"/>
                  <a:gd name="T87" fmla="*/ 56 h 570"/>
                  <a:gd name="T88" fmla="*/ 332 w 550"/>
                  <a:gd name="T89" fmla="*/ 46 h 570"/>
                  <a:gd name="T90" fmla="*/ 364 w 550"/>
                  <a:gd name="T91" fmla="*/ 46 h 570"/>
                  <a:gd name="T92" fmla="*/ 408 w 550"/>
                  <a:gd name="T93" fmla="*/ 56 h 570"/>
                  <a:gd name="T94" fmla="*/ 448 w 550"/>
                  <a:gd name="T95" fmla="*/ 80 h 570"/>
                  <a:gd name="T96" fmla="*/ 478 w 550"/>
                  <a:gd name="T97" fmla="*/ 114 h 570"/>
                  <a:gd name="T98" fmla="*/ 498 w 550"/>
                  <a:gd name="T99" fmla="*/ 154 h 570"/>
                  <a:gd name="T100" fmla="*/ 504 w 550"/>
                  <a:gd name="T101" fmla="*/ 202 h 570"/>
                  <a:gd name="T102" fmla="*/ 502 w 550"/>
                  <a:gd name="T103" fmla="*/ 234 h 570"/>
                  <a:gd name="T104" fmla="*/ 486 w 550"/>
                  <a:gd name="T105" fmla="*/ 276 h 570"/>
                  <a:gd name="T106" fmla="*/ 458 w 550"/>
                  <a:gd name="T107" fmla="*/ 312 h 570"/>
                  <a:gd name="T108" fmla="*/ 422 w 550"/>
                  <a:gd name="T109" fmla="*/ 340 h 570"/>
                  <a:gd name="T110" fmla="*/ 380 w 550"/>
                  <a:gd name="T111" fmla="*/ 356 h 570"/>
                  <a:gd name="T112" fmla="*/ 348 w 550"/>
                  <a:gd name="T113" fmla="*/ 358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0" h="570">
                    <a:moveTo>
                      <a:pt x="348" y="0"/>
                    </a:moveTo>
                    <a:lnTo>
                      <a:pt x="348" y="0"/>
                    </a:lnTo>
                    <a:lnTo>
                      <a:pt x="326" y="0"/>
                    </a:lnTo>
                    <a:lnTo>
                      <a:pt x="306" y="4"/>
                    </a:lnTo>
                    <a:lnTo>
                      <a:pt x="288" y="8"/>
                    </a:lnTo>
                    <a:lnTo>
                      <a:pt x="268" y="16"/>
                    </a:lnTo>
                    <a:lnTo>
                      <a:pt x="250" y="24"/>
                    </a:lnTo>
                    <a:lnTo>
                      <a:pt x="234" y="34"/>
                    </a:lnTo>
                    <a:lnTo>
                      <a:pt x="218" y="46"/>
                    </a:lnTo>
                    <a:lnTo>
                      <a:pt x="204" y="58"/>
                    </a:lnTo>
                    <a:lnTo>
                      <a:pt x="192" y="74"/>
                    </a:lnTo>
                    <a:lnTo>
                      <a:pt x="180" y="88"/>
                    </a:lnTo>
                    <a:lnTo>
                      <a:pt x="170" y="106"/>
                    </a:lnTo>
                    <a:lnTo>
                      <a:pt x="162" y="122"/>
                    </a:lnTo>
                    <a:lnTo>
                      <a:pt x="154" y="142"/>
                    </a:lnTo>
                    <a:lnTo>
                      <a:pt x="150" y="160"/>
                    </a:lnTo>
                    <a:lnTo>
                      <a:pt x="146" y="180"/>
                    </a:lnTo>
                    <a:lnTo>
                      <a:pt x="146" y="202"/>
                    </a:lnTo>
                    <a:lnTo>
                      <a:pt x="146" y="202"/>
                    </a:lnTo>
                    <a:lnTo>
                      <a:pt x="146" y="222"/>
                    </a:lnTo>
                    <a:lnTo>
                      <a:pt x="148" y="240"/>
                    </a:lnTo>
                    <a:lnTo>
                      <a:pt x="154" y="258"/>
                    </a:lnTo>
                    <a:lnTo>
                      <a:pt x="160" y="276"/>
                    </a:lnTo>
                    <a:lnTo>
                      <a:pt x="166" y="294"/>
                    </a:lnTo>
                    <a:lnTo>
                      <a:pt x="176" y="310"/>
                    </a:lnTo>
                    <a:lnTo>
                      <a:pt x="186" y="324"/>
                    </a:lnTo>
                    <a:lnTo>
                      <a:pt x="198" y="338"/>
                    </a:lnTo>
                    <a:lnTo>
                      <a:pt x="172" y="364"/>
                    </a:lnTo>
                    <a:lnTo>
                      <a:pt x="172" y="364"/>
                    </a:lnTo>
                    <a:lnTo>
                      <a:pt x="156" y="360"/>
                    </a:lnTo>
                    <a:lnTo>
                      <a:pt x="140" y="360"/>
                    </a:lnTo>
                    <a:lnTo>
                      <a:pt x="132" y="362"/>
                    </a:lnTo>
                    <a:lnTo>
                      <a:pt x="124" y="366"/>
                    </a:lnTo>
                    <a:lnTo>
                      <a:pt x="116" y="370"/>
                    </a:lnTo>
                    <a:lnTo>
                      <a:pt x="110" y="374"/>
                    </a:lnTo>
                    <a:lnTo>
                      <a:pt x="16" y="470"/>
                    </a:lnTo>
                    <a:lnTo>
                      <a:pt x="16" y="470"/>
                    </a:lnTo>
                    <a:lnTo>
                      <a:pt x="8" y="478"/>
                    </a:lnTo>
                    <a:lnTo>
                      <a:pt x="4" y="488"/>
                    </a:lnTo>
                    <a:lnTo>
                      <a:pt x="2" y="498"/>
                    </a:lnTo>
                    <a:lnTo>
                      <a:pt x="0" y="510"/>
                    </a:lnTo>
                    <a:lnTo>
                      <a:pt x="2" y="520"/>
                    </a:lnTo>
                    <a:lnTo>
                      <a:pt x="6" y="532"/>
                    </a:lnTo>
                    <a:lnTo>
                      <a:pt x="12" y="542"/>
                    </a:lnTo>
                    <a:lnTo>
                      <a:pt x="20" y="552"/>
                    </a:lnTo>
                    <a:lnTo>
                      <a:pt x="20" y="552"/>
                    </a:lnTo>
                    <a:lnTo>
                      <a:pt x="28" y="560"/>
                    </a:lnTo>
                    <a:lnTo>
                      <a:pt x="40" y="566"/>
                    </a:lnTo>
                    <a:lnTo>
                      <a:pt x="50" y="568"/>
                    </a:lnTo>
                    <a:lnTo>
                      <a:pt x="62" y="570"/>
                    </a:lnTo>
                    <a:lnTo>
                      <a:pt x="72" y="570"/>
                    </a:lnTo>
                    <a:lnTo>
                      <a:pt x="84" y="568"/>
                    </a:lnTo>
                    <a:lnTo>
                      <a:pt x="92" y="562"/>
                    </a:lnTo>
                    <a:lnTo>
                      <a:pt x="102" y="556"/>
                    </a:lnTo>
                    <a:lnTo>
                      <a:pt x="196" y="460"/>
                    </a:lnTo>
                    <a:lnTo>
                      <a:pt x="196" y="460"/>
                    </a:lnTo>
                    <a:lnTo>
                      <a:pt x="206" y="448"/>
                    </a:lnTo>
                    <a:lnTo>
                      <a:pt x="210" y="434"/>
                    </a:lnTo>
                    <a:lnTo>
                      <a:pt x="212" y="420"/>
                    </a:lnTo>
                    <a:lnTo>
                      <a:pt x="208" y="404"/>
                    </a:lnTo>
                    <a:lnTo>
                      <a:pt x="240" y="372"/>
                    </a:lnTo>
                    <a:lnTo>
                      <a:pt x="240" y="372"/>
                    </a:lnTo>
                    <a:lnTo>
                      <a:pt x="264" y="386"/>
                    </a:lnTo>
                    <a:lnTo>
                      <a:pt x="290" y="396"/>
                    </a:lnTo>
                    <a:lnTo>
                      <a:pt x="318" y="402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68" y="402"/>
                    </a:lnTo>
                    <a:lnTo>
                      <a:pt x="388" y="400"/>
                    </a:lnTo>
                    <a:lnTo>
                      <a:pt x="408" y="394"/>
                    </a:lnTo>
                    <a:lnTo>
                      <a:pt x="426" y="388"/>
                    </a:lnTo>
                    <a:lnTo>
                      <a:pt x="444" y="380"/>
                    </a:lnTo>
                    <a:lnTo>
                      <a:pt x="460" y="370"/>
                    </a:lnTo>
                    <a:lnTo>
                      <a:pt x="476" y="358"/>
                    </a:lnTo>
                    <a:lnTo>
                      <a:pt x="490" y="344"/>
                    </a:lnTo>
                    <a:lnTo>
                      <a:pt x="504" y="330"/>
                    </a:lnTo>
                    <a:lnTo>
                      <a:pt x="516" y="314"/>
                    </a:lnTo>
                    <a:lnTo>
                      <a:pt x="526" y="298"/>
                    </a:lnTo>
                    <a:lnTo>
                      <a:pt x="534" y="280"/>
                    </a:lnTo>
                    <a:lnTo>
                      <a:pt x="540" y="262"/>
                    </a:lnTo>
                    <a:lnTo>
                      <a:pt x="546" y="242"/>
                    </a:lnTo>
                    <a:lnTo>
                      <a:pt x="548" y="222"/>
                    </a:lnTo>
                    <a:lnTo>
                      <a:pt x="550" y="202"/>
                    </a:lnTo>
                    <a:lnTo>
                      <a:pt x="550" y="202"/>
                    </a:lnTo>
                    <a:lnTo>
                      <a:pt x="548" y="180"/>
                    </a:lnTo>
                    <a:lnTo>
                      <a:pt x="546" y="160"/>
                    </a:lnTo>
                    <a:lnTo>
                      <a:pt x="540" y="142"/>
                    </a:lnTo>
                    <a:lnTo>
                      <a:pt x="534" y="122"/>
                    </a:lnTo>
                    <a:lnTo>
                      <a:pt x="526" y="106"/>
                    </a:lnTo>
                    <a:lnTo>
                      <a:pt x="516" y="88"/>
                    </a:lnTo>
                    <a:lnTo>
                      <a:pt x="504" y="74"/>
                    </a:lnTo>
                    <a:lnTo>
                      <a:pt x="490" y="58"/>
                    </a:lnTo>
                    <a:lnTo>
                      <a:pt x="476" y="46"/>
                    </a:lnTo>
                    <a:lnTo>
                      <a:pt x="460" y="34"/>
                    </a:lnTo>
                    <a:lnTo>
                      <a:pt x="444" y="24"/>
                    </a:lnTo>
                    <a:lnTo>
                      <a:pt x="426" y="16"/>
                    </a:lnTo>
                    <a:lnTo>
                      <a:pt x="408" y="8"/>
                    </a:lnTo>
                    <a:lnTo>
                      <a:pt x="388" y="4"/>
                    </a:lnTo>
                    <a:lnTo>
                      <a:pt x="368" y="0"/>
                    </a:lnTo>
                    <a:lnTo>
                      <a:pt x="348" y="0"/>
                    </a:lnTo>
                    <a:lnTo>
                      <a:pt x="348" y="0"/>
                    </a:lnTo>
                    <a:close/>
                    <a:moveTo>
                      <a:pt x="348" y="358"/>
                    </a:moveTo>
                    <a:lnTo>
                      <a:pt x="348" y="358"/>
                    </a:lnTo>
                    <a:lnTo>
                      <a:pt x="332" y="358"/>
                    </a:lnTo>
                    <a:lnTo>
                      <a:pt x="316" y="356"/>
                    </a:lnTo>
                    <a:lnTo>
                      <a:pt x="300" y="352"/>
                    </a:lnTo>
                    <a:lnTo>
                      <a:pt x="286" y="346"/>
                    </a:lnTo>
                    <a:lnTo>
                      <a:pt x="272" y="340"/>
                    </a:lnTo>
                    <a:lnTo>
                      <a:pt x="260" y="332"/>
                    </a:lnTo>
                    <a:lnTo>
                      <a:pt x="248" y="322"/>
                    </a:lnTo>
                    <a:lnTo>
                      <a:pt x="236" y="312"/>
                    </a:lnTo>
                    <a:lnTo>
                      <a:pt x="226" y="302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202" y="262"/>
                    </a:lnTo>
                    <a:lnTo>
                      <a:pt x="198" y="248"/>
                    </a:lnTo>
                    <a:lnTo>
                      <a:pt x="194" y="234"/>
                    </a:lnTo>
                    <a:lnTo>
                      <a:pt x="192" y="218"/>
                    </a:lnTo>
                    <a:lnTo>
                      <a:pt x="190" y="202"/>
                    </a:lnTo>
                    <a:lnTo>
                      <a:pt x="190" y="202"/>
                    </a:lnTo>
                    <a:lnTo>
                      <a:pt x="192" y="186"/>
                    </a:lnTo>
                    <a:lnTo>
                      <a:pt x="194" y="170"/>
                    </a:lnTo>
                    <a:lnTo>
                      <a:pt x="198" y="154"/>
                    </a:lnTo>
                    <a:lnTo>
                      <a:pt x="202" y="140"/>
                    </a:lnTo>
                    <a:lnTo>
                      <a:pt x="210" y="126"/>
                    </a:lnTo>
                    <a:lnTo>
                      <a:pt x="218" y="114"/>
                    </a:lnTo>
                    <a:lnTo>
                      <a:pt x="226" y="102"/>
                    </a:lnTo>
                    <a:lnTo>
                      <a:pt x="236" y="90"/>
                    </a:lnTo>
                    <a:lnTo>
                      <a:pt x="248" y="80"/>
                    </a:lnTo>
                    <a:lnTo>
                      <a:pt x="260" y="72"/>
                    </a:lnTo>
                    <a:lnTo>
                      <a:pt x="272" y="64"/>
                    </a:lnTo>
                    <a:lnTo>
                      <a:pt x="286" y="56"/>
                    </a:lnTo>
                    <a:lnTo>
                      <a:pt x="300" y="52"/>
                    </a:lnTo>
                    <a:lnTo>
                      <a:pt x="316" y="48"/>
                    </a:lnTo>
                    <a:lnTo>
                      <a:pt x="332" y="46"/>
                    </a:lnTo>
                    <a:lnTo>
                      <a:pt x="348" y="44"/>
                    </a:lnTo>
                    <a:lnTo>
                      <a:pt x="348" y="44"/>
                    </a:lnTo>
                    <a:lnTo>
                      <a:pt x="364" y="46"/>
                    </a:lnTo>
                    <a:lnTo>
                      <a:pt x="380" y="48"/>
                    </a:lnTo>
                    <a:lnTo>
                      <a:pt x="394" y="52"/>
                    </a:lnTo>
                    <a:lnTo>
                      <a:pt x="408" y="56"/>
                    </a:lnTo>
                    <a:lnTo>
                      <a:pt x="422" y="64"/>
                    </a:lnTo>
                    <a:lnTo>
                      <a:pt x="436" y="72"/>
                    </a:lnTo>
                    <a:lnTo>
                      <a:pt x="448" y="80"/>
                    </a:lnTo>
                    <a:lnTo>
                      <a:pt x="458" y="90"/>
                    </a:lnTo>
                    <a:lnTo>
                      <a:pt x="468" y="102"/>
                    </a:lnTo>
                    <a:lnTo>
                      <a:pt x="478" y="114"/>
                    </a:lnTo>
                    <a:lnTo>
                      <a:pt x="486" y="126"/>
                    </a:lnTo>
                    <a:lnTo>
                      <a:pt x="492" y="140"/>
                    </a:lnTo>
                    <a:lnTo>
                      <a:pt x="498" y="154"/>
                    </a:lnTo>
                    <a:lnTo>
                      <a:pt x="502" y="170"/>
                    </a:lnTo>
                    <a:lnTo>
                      <a:pt x="504" y="186"/>
                    </a:lnTo>
                    <a:lnTo>
                      <a:pt x="504" y="202"/>
                    </a:lnTo>
                    <a:lnTo>
                      <a:pt x="504" y="202"/>
                    </a:lnTo>
                    <a:lnTo>
                      <a:pt x="504" y="218"/>
                    </a:lnTo>
                    <a:lnTo>
                      <a:pt x="502" y="234"/>
                    </a:lnTo>
                    <a:lnTo>
                      <a:pt x="498" y="248"/>
                    </a:lnTo>
                    <a:lnTo>
                      <a:pt x="492" y="262"/>
                    </a:lnTo>
                    <a:lnTo>
                      <a:pt x="486" y="276"/>
                    </a:lnTo>
                    <a:lnTo>
                      <a:pt x="478" y="290"/>
                    </a:lnTo>
                    <a:lnTo>
                      <a:pt x="468" y="302"/>
                    </a:lnTo>
                    <a:lnTo>
                      <a:pt x="458" y="312"/>
                    </a:lnTo>
                    <a:lnTo>
                      <a:pt x="448" y="322"/>
                    </a:lnTo>
                    <a:lnTo>
                      <a:pt x="436" y="332"/>
                    </a:lnTo>
                    <a:lnTo>
                      <a:pt x="422" y="340"/>
                    </a:lnTo>
                    <a:lnTo>
                      <a:pt x="408" y="346"/>
                    </a:lnTo>
                    <a:lnTo>
                      <a:pt x="394" y="352"/>
                    </a:lnTo>
                    <a:lnTo>
                      <a:pt x="380" y="356"/>
                    </a:lnTo>
                    <a:lnTo>
                      <a:pt x="364" y="358"/>
                    </a:lnTo>
                    <a:lnTo>
                      <a:pt x="348" y="358"/>
                    </a:lnTo>
                    <a:lnTo>
                      <a:pt x="348" y="3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31">
                <a:extLst>
                  <a:ext uri="{FF2B5EF4-FFF2-40B4-BE49-F238E27FC236}">
                    <a16:creationId xmlns:a16="http://schemas.microsoft.com/office/drawing/2014/main" id="{A2379928-5836-4EC5-9D64-685EED0C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2188" y="4225925"/>
                <a:ext cx="879475" cy="882650"/>
              </a:xfrm>
              <a:custGeom>
                <a:avLst/>
                <a:gdLst>
                  <a:gd name="T0" fmla="*/ 554 w 554"/>
                  <a:gd name="T1" fmla="*/ 460 h 556"/>
                  <a:gd name="T2" fmla="*/ 554 w 554"/>
                  <a:gd name="T3" fmla="*/ 460 h 556"/>
                  <a:gd name="T4" fmla="*/ 552 w 554"/>
                  <a:gd name="T5" fmla="*/ 480 h 556"/>
                  <a:gd name="T6" fmla="*/ 548 w 554"/>
                  <a:gd name="T7" fmla="*/ 498 h 556"/>
                  <a:gd name="T8" fmla="*/ 538 w 554"/>
                  <a:gd name="T9" fmla="*/ 514 h 556"/>
                  <a:gd name="T10" fmla="*/ 526 w 554"/>
                  <a:gd name="T11" fmla="*/ 528 h 556"/>
                  <a:gd name="T12" fmla="*/ 512 w 554"/>
                  <a:gd name="T13" fmla="*/ 540 h 556"/>
                  <a:gd name="T14" fmla="*/ 496 w 554"/>
                  <a:gd name="T15" fmla="*/ 548 h 556"/>
                  <a:gd name="T16" fmla="*/ 478 w 554"/>
                  <a:gd name="T17" fmla="*/ 554 h 556"/>
                  <a:gd name="T18" fmla="*/ 460 w 554"/>
                  <a:gd name="T19" fmla="*/ 556 h 556"/>
                  <a:gd name="T20" fmla="*/ 94 w 554"/>
                  <a:gd name="T21" fmla="*/ 556 h 556"/>
                  <a:gd name="T22" fmla="*/ 94 w 554"/>
                  <a:gd name="T23" fmla="*/ 556 h 556"/>
                  <a:gd name="T24" fmla="*/ 76 w 554"/>
                  <a:gd name="T25" fmla="*/ 554 h 556"/>
                  <a:gd name="T26" fmla="*/ 58 w 554"/>
                  <a:gd name="T27" fmla="*/ 548 h 556"/>
                  <a:gd name="T28" fmla="*/ 42 w 554"/>
                  <a:gd name="T29" fmla="*/ 540 h 556"/>
                  <a:gd name="T30" fmla="*/ 28 w 554"/>
                  <a:gd name="T31" fmla="*/ 528 h 556"/>
                  <a:gd name="T32" fmla="*/ 16 w 554"/>
                  <a:gd name="T33" fmla="*/ 514 h 556"/>
                  <a:gd name="T34" fmla="*/ 6 w 554"/>
                  <a:gd name="T35" fmla="*/ 498 h 556"/>
                  <a:gd name="T36" fmla="*/ 2 w 554"/>
                  <a:gd name="T37" fmla="*/ 480 h 556"/>
                  <a:gd name="T38" fmla="*/ 0 w 554"/>
                  <a:gd name="T39" fmla="*/ 460 h 556"/>
                  <a:gd name="T40" fmla="*/ 0 w 554"/>
                  <a:gd name="T41" fmla="*/ 96 h 556"/>
                  <a:gd name="T42" fmla="*/ 0 w 554"/>
                  <a:gd name="T43" fmla="*/ 96 h 556"/>
                  <a:gd name="T44" fmla="*/ 2 w 554"/>
                  <a:gd name="T45" fmla="*/ 76 h 556"/>
                  <a:gd name="T46" fmla="*/ 6 w 554"/>
                  <a:gd name="T47" fmla="*/ 58 h 556"/>
                  <a:gd name="T48" fmla="*/ 16 w 554"/>
                  <a:gd name="T49" fmla="*/ 42 h 556"/>
                  <a:gd name="T50" fmla="*/ 28 w 554"/>
                  <a:gd name="T51" fmla="*/ 28 h 556"/>
                  <a:gd name="T52" fmla="*/ 42 w 554"/>
                  <a:gd name="T53" fmla="*/ 16 h 556"/>
                  <a:gd name="T54" fmla="*/ 58 w 554"/>
                  <a:gd name="T55" fmla="*/ 8 h 556"/>
                  <a:gd name="T56" fmla="*/ 76 w 554"/>
                  <a:gd name="T57" fmla="*/ 2 h 556"/>
                  <a:gd name="T58" fmla="*/ 94 w 554"/>
                  <a:gd name="T59" fmla="*/ 0 h 556"/>
                  <a:gd name="T60" fmla="*/ 460 w 554"/>
                  <a:gd name="T61" fmla="*/ 0 h 556"/>
                  <a:gd name="T62" fmla="*/ 460 w 554"/>
                  <a:gd name="T63" fmla="*/ 0 h 556"/>
                  <a:gd name="T64" fmla="*/ 478 w 554"/>
                  <a:gd name="T65" fmla="*/ 2 h 556"/>
                  <a:gd name="T66" fmla="*/ 496 w 554"/>
                  <a:gd name="T67" fmla="*/ 8 h 556"/>
                  <a:gd name="T68" fmla="*/ 512 w 554"/>
                  <a:gd name="T69" fmla="*/ 16 h 556"/>
                  <a:gd name="T70" fmla="*/ 526 w 554"/>
                  <a:gd name="T71" fmla="*/ 28 h 556"/>
                  <a:gd name="T72" fmla="*/ 538 w 554"/>
                  <a:gd name="T73" fmla="*/ 42 h 556"/>
                  <a:gd name="T74" fmla="*/ 548 w 554"/>
                  <a:gd name="T75" fmla="*/ 58 h 556"/>
                  <a:gd name="T76" fmla="*/ 552 w 554"/>
                  <a:gd name="T77" fmla="*/ 76 h 556"/>
                  <a:gd name="T78" fmla="*/ 554 w 554"/>
                  <a:gd name="T79" fmla="*/ 96 h 556"/>
                  <a:gd name="T80" fmla="*/ 554 w 554"/>
                  <a:gd name="T81" fmla="*/ 46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54" h="556">
                    <a:moveTo>
                      <a:pt x="554" y="460"/>
                    </a:moveTo>
                    <a:lnTo>
                      <a:pt x="554" y="460"/>
                    </a:lnTo>
                    <a:lnTo>
                      <a:pt x="552" y="480"/>
                    </a:lnTo>
                    <a:lnTo>
                      <a:pt x="548" y="498"/>
                    </a:lnTo>
                    <a:lnTo>
                      <a:pt x="538" y="514"/>
                    </a:lnTo>
                    <a:lnTo>
                      <a:pt x="526" y="528"/>
                    </a:lnTo>
                    <a:lnTo>
                      <a:pt x="512" y="540"/>
                    </a:lnTo>
                    <a:lnTo>
                      <a:pt x="496" y="548"/>
                    </a:lnTo>
                    <a:lnTo>
                      <a:pt x="478" y="554"/>
                    </a:lnTo>
                    <a:lnTo>
                      <a:pt x="460" y="556"/>
                    </a:lnTo>
                    <a:lnTo>
                      <a:pt x="94" y="556"/>
                    </a:lnTo>
                    <a:lnTo>
                      <a:pt x="94" y="556"/>
                    </a:lnTo>
                    <a:lnTo>
                      <a:pt x="76" y="554"/>
                    </a:lnTo>
                    <a:lnTo>
                      <a:pt x="58" y="548"/>
                    </a:lnTo>
                    <a:lnTo>
                      <a:pt x="42" y="540"/>
                    </a:lnTo>
                    <a:lnTo>
                      <a:pt x="28" y="528"/>
                    </a:lnTo>
                    <a:lnTo>
                      <a:pt x="16" y="514"/>
                    </a:lnTo>
                    <a:lnTo>
                      <a:pt x="6" y="498"/>
                    </a:lnTo>
                    <a:lnTo>
                      <a:pt x="2" y="480"/>
                    </a:lnTo>
                    <a:lnTo>
                      <a:pt x="0" y="46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76"/>
                    </a:lnTo>
                    <a:lnTo>
                      <a:pt x="6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4" y="0"/>
                    </a:lnTo>
                    <a:lnTo>
                      <a:pt x="460" y="0"/>
                    </a:lnTo>
                    <a:lnTo>
                      <a:pt x="460" y="0"/>
                    </a:lnTo>
                    <a:lnTo>
                      <a:pt x="478" y="2"/>
                    </a:lnTo>
                    <a:lnTo>
                      <a:pt x="496" y="8"/>
                    </a:lnTo>
                    <a:lnTo>
                      <a:pt x="512" y="16"/>
                    </a:lnTo>
                    <a:lnTo>
                      <a:pt x="526" y="28"/>
                    </a:lnTo>
                    <a:lnTo>
                      <a:pt x="538" y="42"/>
                    </a:lnTo>
                    <a:lnTo>
                      <a:pt x="548" y="58"/>
                    </a:lnTo>
                    <a:lnTo>
                      <a:pt x="552" y="76"/>
                    </a:lnTo>
                    <a:lnTo>
                      <a:pt x="554" y="96"/>
                    </a:lnTo>
                    <a:lnTo>
                      <a:pt x="554" y="4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D87B3FFC-3134-412F-82C9-AC9E045281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38" y="4197350"/>
                <a:ext cx="942975" cy="942975"/>
              </a:xfrm>
              <a:custGeom>
                <a:avLst/>
                <a:gdLst>
                  <a:gd name="T0" fmla="*/ 480 w 594"/>
                  <a:gd name="T1" fmla="*/ 18 h 594"/>
                  <a:gd name="T2" fmla="*/ 516 w 594"/>
                  <a:gd name="T3" fmla="*/ 26 h 594"/>
                  <a:gd name="T4" fmla="*/ 546 w 594"/>
                  <a:gd name="T5" fmla="*/ 46 h 594"/>
                  <a:gd name="T6" fmla="*/ 568 w 594"/>
                  <a:gd name="T7" fmla="*/ 76 h 594"/>
                  <a:gd name="T8" fmla="*/ 574 w 594"/>
                  <a:gd name="T9" fmla="*/ 114 h 594"/>
                  <a:gd name="T10" fmla="*/ 574 w 594"/>
                  <a:gd name="T11" fmla="*/ 478 h 594"/>
                  <a:gd name="T12" fmla="*/ 568 w 594"/>
                  <a:gd name="T13" fmla="*/ 516 h 594"/>
                  <a:gd name="T14" fmla="*/ 546 w 594"/>
                  <a:gd name="T15" fmla="*/ 546 h 594"/>
                  <a:gd name="T16" fmla="*/ 516 w 594"/>
                  <a:gd name="T17" fmla="*/ 566 h 594"/>
                  <a:gd name="T18" fmla="*/ 480 w 594"/>
                  <a:gd name="T19" fmla="*/ 574 h 594"/>
                  <a:gd name="T20" fmla="*/ 114 w 594"/>
                  <a:gd name="T21" fmla="*/ 574 h 594"/>
                  <a:gd name="T22" fmla="*/ 78 w 594"/>
                  <a:gd name="T23" fmla="*/ 566 h 594"/>
                  <a:gd name="T24" fmla="*/ 48 w 594"/>
                  <a:gd name="T25" fmla="*/ 546 h 594"/>
                  <a:gd name="T26" fmla="*/ 26 w 594"/>
                  <a:gd name="T27" fmla="*/ 516 h 594"/>
                  <a:gd name="T28" fmla="*/ 20 w 594"/>
                  <a:gd name="T29" fmla="*/ 478 h 594"/>
                  <a:gd name="T30" fmla="*/ 20 w 594"/>
                  <a:gd name="T31" fmla="*/ 114 h 594"/>
                  <a:gd name="T32" fmla="*/ 26 w 594"/>
                  <a:gd name="T33" fmla="*/ 76 h 594"/>
                  <a:gd name="T34" fmla="*/ 48 w 594"/>
                  <a:gd name="T35" fmla="*/ 46 h 594"/>
                  <a:gd name="T36" fmla="*/ 78 w 594"/>
                  <a:gd name="T37" fmla="*/ 26 h 594"/>
                  <a:gd name="T38" fmla="*/ 114 w 594"/>
                  <a:gd name="T39" fmla="*/ 18 h 594"/>
                  <a:gd name="T40" fmla="*/ 480 w 594"/>
                  <a:gd name="T41" fmla="*/ 18 h 594"/>
                  <a:gd name="T42" fmla="*/ 114 w 594"/>
                  <a:gd name="T43" fmla="*/ 0 h 594"/>
                  <a:gd name="T44" fmla="*/ 92 w 594"/>
                  <a:gd name="T45" fmla="*/ 2 h 594"/>
                  <a:gd name="T46" fmla="*/ 50 w 594"/>
                  <a:gd name="T47" fmla="*/ 18 h 594"/>
                  <a:gd name="T48" fmla="*/ 20 w 594"/>
                  <a:gd name="T49" fmla="*/ 50 h 594"/>
                  <a:gd name="T50" fmla="*/ 2 w 594"/>
                  <a:gd name="T51" fmla="*/ 90 h 594"/>
                  <a:gd name="T52" fmla="*/ 0 w 594"/>
                  <a:gd name="T53" fmla="*/ 478 h 594"/>
                  <a:gd name="T54" fmla="*/ 2 w 594"/>
                  <a:gd name="T55" fmla="*/ 502 h 594"/>
                  <a:gd name="T56" fmla="*/ 20 w 594"/>
                  <a:gd name="T57" fmla="*/ 542 h 594"/>
                  <a:gd name="T58" fmla="*/ 50 w 594"/>
                  <a:gd name="T59" fmla="*/ 574 h 594"/>
                  <a:gd name="T60" fmla="*/ 92 w 594"/>
                  <a:gd name="T61" fmla="*/ 590 h 594"/>
                  <a:gd name="T62" fmla="*/ 480 w 594"/>
                  <a:gd name="T63" fmla="*/ 594 h 594"/>
                  <a:gd name="T64" fmla="*/ 502 w 594"/>
                  <a:gd name="T65" fmla="*/ 590 h 594"/>
                  <a:gd name="T66" fmla="*/ 544 w 594"/>
                  <a:gd name="T67" fmla="*/ 574 h 594"/>
                  <a:gd name="T68" fmla="*/ 574 w 594"/>
                  <a:gd name="T69" fmla="*/ 542 h 594"/>
                  <a:gd name="T70" fmla="*/ 592 w 594"/>
                  <a:gd name="T71" fmla="*/ 502 h 594"/>
                  <a:gd name="T72" fmla="*/ 594 w 594"/>
                  <a:gd name="T73" fmla="*/ 114 h 594"/>
                  <a:gd name="T74" fmla="*/ 592 w 594"/>
                  <a:gd name="T75" fmla="*/ 90 h 594"/>
                  <a:gd name="T76" fmla="*/ 574 w 594"/>
                  <a:gd name="T77" fmla="*/ 50 h 594"/>
                  <a:gd name="T78" fmla="*/ 544 w 594"/>
                  <a:gd name="T79" fmla="*/ 18 h 594"/>
                  <a:gd name="T80" fmla="*/ 502 w 594"/>
                  <a:gd name="T81" fmla="*/ 2 h 594"/>
                  <a:gd name="T82" fmla="*/ 480 w 594"/>
                  <a:gd name="T83" fmla="*/ 0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94" h="594">
                    <a:moveTo>
                      <a:pt x="480" y="18"/>
                    </a:moveTo>
                    <a:lnTo>
                      <a:pt x="480" y="18"/>
                    </a:lnTo>
                    <a:lnTo>
                      <a:pt x="498" y="20"/>
                    </a:lnTo>
                    <a:lnTo>
                      <a:pt x="516" y="26"/>
                    </a:lnTo>
                    <a:lnTo>
                      <a:pt x="532" y="34"/>
                    </a:lnTo>
                    <a:lnTo>
                      <a:pt x="546" y="46"/>
                    </a:lnTo>
                    <a:lnTo>
                      <a:pt x="558" y="60"/>
                    </a:lnTo>
                    <a:lnTo>
                      <a:pt x="568" y="76"/>
                    </a:lnTo>
                    <a:lnTo>
                      <a:pt x="572" y="94"/>
                    </a:lnTo>
                    <a:lnTo>
                      <a:pt x="574" y="114"/>
                    </a:lnTo>
                    <a:lnTo>
                      <a:pt x="574" y="478"/>
                    </a:lnTo>
                    <a:lnTo>
                      <a:pt x="574" y="478"/>
                    </a:lnTo>
                    <a:lnTo>
                      <a:pt x="572" y="498"/>
                    </a:lnTo>
                    <a:lnTo>
                      <a:pt x="568" y="516"/>
                    </a:lnTo>
                    <a:lnTo>
                      <a:pt x="558" y="532"/>
                    </a:lnTo>
                    <a:lnTo>
                      <a:pt x="546" y="546"/>
                    </a:lnTo>
                    <a:lnTo>
                      <a:pt x="532" y="558"/>
                    </a:lnTo>
                    <a:lnTo>
                      <a:pt x="516" y="566"/>
                    </a:lnTo>
                    <a:lnTo>
                      <a:pt x="498" y="572"/>
                    </a:lnTo>
                    <a:lnTo>
                      <a:pt x="480" y="574"/>
                    </a:lnTo>
                    <a:lnTo>
                      <a:pt x="114" y="574"/>
                    </a:lnTo>
                    <a:lnTo>
                      <a:pt x="114" y="574"/>
                    </a:lnTo>
                    <a:lnTo>
                      <a:pt x="96" y="572"/>
                    </a:lnTo>
                    <a:lnTo>
                      <a:pt x="78" y="566"/>
                    </a:lnTo>
                    <a:lnTo>
                      <a:pt x="62" y="558"/>
                    </a:lnTo>
                    <a:lnTo>
                      <a:pt x="48" y="546"/>
                    </a:lnTo>
                    <a:lnTo>
                      <a:pt x="36" y="532"/>
                    </a:lnTo>
                    <a:lnTo>
                      <a:pt x="26" y="516"/>
                    </a:lnTo>
                    <a:lnTo>
                      <a:pt x="22" y="498"/>
                    </a:lnTo>
                    <a:lnTo>
                      <a:pt x="20" y="478"/>
                    </a:lnTo>
                    <a:lnTo>
                      <a:pt x="20" y="114"/>
                    </a:lnTo>
                    <a:lnTo>
                      <a:pt x="20" y="114"/>
                    </a:lnTo>
                    <a:lnTo>
                      <a:pt x="22" y="94"/>
                    </a:lnTo>
                    <a:lnTo>
                      <a:pt x="26" y="76"/>
                    </a:lnTo>
                    <a:lnTo>
                      <a:pt x="36" y="60"/>
                    </a:lnTo>
                    <a:lnTo>
                      <a:pt x="48" y="46"/>
                    </a:lnTo>
                    <a:lnTo>
                      <a:pt x="62" y="34"/>
                    </a:lnTo>
                    <a:lnTo>
                      <a:pt x="78" y="26"/>
                    </a:lnTo>
                    <a:lnTo>
                      <a:pt x="96" y="20"/>
                    </a:lnTo>
                    <a:lnTo>
                      <a:pt x="114" y="18"/>
                    </a:lnTo>
                    <a:lnTo>
                      <a:pt x="480" y="18"/>
                    </a:lnTo>
                    <a:lnTo>
                      <a:pt x="480" y="18"/>
                    </a:lnTo>
                    <a:close/>
                    <a:moveTo>
                      <a:pt x="480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2" y="2"/>
                    </a:lnTo>
                    <a:lnTo>
                      <a:pt x="70" y="8"/>
                    </a:lnTo>
                    <a:lnTo>
                      <a:pt x="50" y="18"/>
                    </a:lnTo>
                    <a:lnTo>
                      <a:pt x="34" y="32"/>
                    </a:lnTo>
                    <a:lnTo>
                      <a:pt x="20" y="50"/>
                    </a:lnTo>
                    <a:lnTo>
                      <a:pt x="10" y="70"/>
                    </a:lnTo>
                    <a:lnTo>
                      <a:pt x="2" y="90"/>
                    </a:lnTo>
                    <a:lnTo>
                      <a:pt x="0" y="114"/>
                    </a:lnTo>
                    <a:lnTo>
                      <a:pt x="0" y="478"/>
                    </a:lnTo>
                    <a:lnTo>
                      <a:pt x="0" y="478"/>
                    </a:lnTo>
                    <a:lnTo>
                      <a:pt x="2" y="502"/>
                    </a:lnTo>
                    <a:lnTo>
                      <a:pt x="10" y="524"/>
                    </a:lnTo>
                    <a:lnTo>
                      <a:pt x="20" y="542"/>
                    </a:lnTo>
                    <a:lnTo>
                      <a:pt x="34" y="560"/>
                    </a:lnTo>
                    <a:lnTo>
                      <a:pt x="50" y="574"/>
                    </a:lnTo>
                    <a:lnTo>
                      <a:pt x="70" y="584"/>
                    </a:lnTo>
                    <a:lnTo>
                      <a:pt x="92" y="590"/>
                    </a:lnTo>
                    <a:lnTo>
                      <a:pt x="114" y="594"/>
                    </a:lnTo>
                    <a:lnTo>
                      <a:pt x="480" y="594"/>
                    </a:lnTo>
                    <a:lnTo>
                      <a:pt x="480" y="594"/>
                    </a:lnTo>
                    <a:lnTo>
                      <a:pt x="502" y="590"/>
                    </a:lnTo>
                    <a:lnTo>
                      <a:pt x="524" y="584"/>
                    </a:lnTo>
                    <a:lnTo>
                      <a:pt x="544" y="574"/>
                    </a:lnTo>
                    <a:lnTo>
                      <a:pt x="560" y="560"/>
                    </a:lnTo>
                    <a:lnTo>
                      <a:pt x="574" y="542"/>
                    </a:lnTo>
                    <a:lnTo>
                      <a:pt x="584" y="524"/>
                    </a:lnTo>
                    <a:lnTo>
                      <a:pt x="592" y="502"/>
                    </a:lnTo>
                    <a:lnTo>
                      <a:pt x="594" y="478"/>
                    </a:lnTo>
                    <a:lnTo>
                      <a:pt x="594" y="114"/>
                    </a:lnTo>
                    <a:lnTo>
                      <a:pt x="594" y="114"/>
                    </a:lnTo>
                    <a:lnTo>
                      <a:pt x="592" y="90"/>
                    </a:lnTo>
                    <a:lnTo>
                      <a:pt x="584" y="70"/>
                    </a:lnTo>
                    <a:lnTo>
                      <a:pt x="574" y="50"/>
                    </a:lnTo>
                    <a:lnTo>
                      <a:pt x="560" y="32"/>
                    </a:lnTo>
                    <a:lnTo>
                      <a:pt x="544" y="18"/>
                    </a:lnTo>
                    <a:lnTo>
                      <a:pt x="524" y="8"/>
                    </a:lnTo>
                    <a:lnTo>
                      <a:pt x="502" y="2"/>
                    </a:lnTo>
                    <a:lnTo>
                      <a:pt x="480" y="0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5EEC131-1F4A-4FA2-AAAD-E731DCE7A0C8}"/>
                  </a:ext>
                </a:extLst>
              </p:cNvPr>
              <p:cNvGrpSpPr/>
              <p:nvPr/>
            </p:nvGrpSpPr>
            <p:grpSpPr>
              <a:xfrm>
                <a:off x="5033963" y="4368800"/>
                <a:ext cx="415925" cy="596900"/>
                <a:chOff x="5033963" y="4368800"/>
                <a:chExt cx="415925" cy="596900"/>
              </a:xfrm>
            </p:grpSpPr>
            <p:sp>
              <p:nvSpPr>
                <p:cNvPr id="73" name="Freeform 33">
                  <a:extLst>
                    <a:ext uri="{FF2B5EF4-FFF2-40B4-BE49-F238E27FC236}">
                      <a16:creationId xmlns:a16="http://schemas.microsoft.com/office/drawing/2014/main" id="{D0E12FFB-A055-45A0-97BD-81BDF0900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3488" y="4368800"/>
                  <a:ext cx="396875" cy="447675"/>
                </a:xfrm>
                <a:custGeom>
                  <a:avLst/>
                  <a:gdLst>
                    <a:gd name="T0" fmla="*/ 98 w 250"/>
                    <a:gd name="T1" fmla="*/ 270 h 282"/>
                    <a:gd name="T2" fmla="*/ 104 w 250"/>
                    <a:gd name="T3" fmla="*/ 276 h 282"/>
                    <a:gd name="T4" fmla="*/ 118 w 250"/>
                    <a:gd name="T5" fmla="*/ 280 h 282"/>
                    <a:gd name="T6" fmla="*/ 124 w 250"/>
                    <a:gd name="T7" fmla="*/ 282 h 282"/>
                    <a:gd name="T8" fmla="*/ 140 w 250"/>
                    <a:gd name="T9" fmla="*/ 278 h 282"/>
                    <a:gd name="T10" fmla="*/ 152 w 250"/>
                    <a:gd name="T11" fmla="*/ 270 h 282"/>
                    <a:gd name="T12" fmla="*/ 240 w 250"/>
                    <a:gd name="T13" fmla="*/ 184 h 282"/>
                    <a:gd name="T14" fmla="*/ 248 w 250"/>
                    <a:gd name="T15" fmla="*/ 172 h 282"/>
                    <a:gd name="T16" fmla="*/ 250 w 250"/>
                    <a:gd name="T17" fmla="*/ 158 h 282"/>
                    <a:gd name="T18" fmla="*/ 248 w 250"/>
                    <a:gd name="T19" fmla="*/ 146 h 282"/>
                    <a:gd name="T20" fmla="*/ 240 w 250"/>
                    <a:gd name="T21" fmla="*/ 134 h 282"/>
                    <a:gd name="T22" fmla="*/ 234 w 250"/>
                    <a:gd name="T23" fmla="*/ 128 h 282"/>
                    <a:gd name="T24" fmla="*/ 222 w 250"/>
                    <a:gd name="T25" fmla="*/ 124 h 282"/>
                    <a:gd name="T26" fmla="*/ 208 w 250"/>
                    <a:gd name="T27" fmla="*/ 124 h 282"/>
                    <a:gd name="T28" fmla="*/ 194 w 250"/>
                    <a:gd name="T29" fmla="*/ 128 h 282"/>
                    <a:gd name="T30" fmla="*/ 168 w 250"/>
                    <a:gd name="T31" fmla="*/ 156 h 282"/>
                    <a:gd name="T32" fmla="*/ 168 w 250"/>
                    <a:gd name="T33" fmla="*/ 42 h 282"/>
                    <a:gd name="T34" fmla="*/ 164 w 250"/>
                    <a:gd name="T35" fmla="*/ 26 h 282"/>
                    <a:gd name="T36" fmla="*/ 154 w 250"/>
                    <a:gd name="T37" fmla="*/ 14 h 282"/>
                    <a:gd name="T38" fmla="*/ 142 w 250"/>
                    <a:gd name="T39" fmla="*/ 4 h 282"/>
                    <a:gd name="T40" fmla="*/ 124 w 250"/>
                    <a:gd name="T41" fmla="*/ 0 h 282"/>
                    <a:gd name="T42" fmla="*/ 116 w 250"/>
                    <a:gd name="T43" fmla="*/ 2 h 282"/>
                    <a:gd name="T44" fmla="*/ 102 w 250"/>
                    <a:gd name="T45" fmla="*/ 8 h 282"/>
                    <a:gd name="T46" fmla="*/ 90 w 250"/>
                    <a:gd name="T47" fmla="*/ 20 h 282"/>
                    <a:gd name="T48" fmla="*/ 84 w 250"/>
                    <a:gd name="T49" fmla="*/ 34 h 282"/>
                    <a:gd name="T50" fmla="*/ 82 w 250"/>
                    <a:gd name="T51" fmla="*/ 156 h 282"/>
                    <a:gd name="T52" fmla="*/ 60 w 250"/>
                    <a:gd name="T53" fmla="*/ 134 h 282"/>
                    <a:gd name="T54" fmla="*/ 48 w 250"/>
                    <a:gd name="T55" fmla="*/ 126 h 282"/>
                    <a:gd name="T56" fmla="*/ 36 w 250"/>
                    <a:gd name="T57" fmla="*/ 122 h 282"/>
                    <a:gd name="T58" fmla="*/ 22 w 250"/>
                    <a:gd name="T59" fmla="*/ 126 h 282"/>
                    <a:gd name="T60" fmla="*/ 10 w 250"/>
                    <a:gd name="T61" fmla="*/ 134 h 282"/>
                    <a:gd name="T62" fmla="*/ 6 w 250"/>
                    <a:gd name="T63" fmla="*/ 138 h 282"/>
                    <a:gd name="T64" fmla="*/ 0 w 250"/>
                    <a:gd name="T65" fmla="*/ 152 h 282"/>
                    <a:gd name="T66" fmla="*/ 0 w 250"/>
                    <a:gd name="T67" fmla="*/ 166 h 282"/>
                    <a:gd name="T68" fmla="*/ 6 w 250"/>
                    <a:gd name="T69" fmla="*/ 178 h 282"/>
                    <a:gd name="T70" fmla="*/ 10 w 250"/>
                    <a:gd name="T71" fmla="*/ 184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0" h="282">
                      <a:moveTo>
                        <a:pt x="10" y="184"/>
                      </a:moveTo>
                      <a:lnTo>
                        <a:pt x="98" y="270"/>
                      </a:lnTo>
                      <a:lnTo>
                        <a:pt x="98" y="270"/>
                      </a:lnTo>
                      <a:lnTo>
                        <a:pt x="104" y="276"/>
                      </a:lnTo>
                      <a:lnTo>
                        <a:pt x="110" y="278"/>
                      </a:lnTo>
                      <a:lnTo>
                        <a:pt x="118" y="280"/>
                      </a:lnTo>
                      <a:lnTo>
                        <a:pt x="124" y="282"/>
                      </a:lnTo>
                      <a:lnTo>
                        <a:pt x="124" y="282"/>
                      </a:lnTo>
                      <a:lnTo>
                        <a:pt x="132" y="280"/>
                      </a:lnTo>
                      <a:lnTo>
                        <a:pt x="140" y="278"/>
                      </a:lnTo>
                      <a:lnTo>
                        <a:pt x="146" y="276"/>
                      </a:lnTo>
                      <a:lnTo>
                        <a:pt x="152" y="270"/>
                      </a:lnTo>
                      <a:lnTo>
                        <a:pt x="240" y="184"/>
                      </a:lnTo>
                      <a:lnTo>
                        <a:pt x="240" y="184"/>
                      </a:lnTo>
                      <a:lnTo>
                        <a:pt x="244" y="178"/>
                      </a:lnTo>
                      <a:lnTo>
                        <a:pt x="248" y="172"/>
                      </a:lnTo>
                      <a:lnTo>
                        <a:pt x="250" y="166"/>
                      </a:lnTo>
                      <a:lnTo>
                        <a:pt x="250" y="158"/>
                      </a:lnTo>
                      <a:lnTo>
                        <a:pt x="250" y="152"/>
                      </a:lnTo>
                      <a:lnTo>
                        <a:pt x="248" y="146"/>
                      </a:lnTo>
                      <a:lnTo>
                        <a:pt x="244" y="138"/>
                      </a:lnTo>
                      <a:lnTo>
                        <a:pt x="240" y="134"/>
                      </a:lnTo>
                      <a:lnTo>
                        <a:pt x="240" y="134"/>
                      </a:lnTo>
                      <a:lnTo>
                        <a:pt x="234" y="128"/>
                      </a:lnTo>
                      <a:lnTo>
                        <a:pt x="228" y="126"/>
                      </a:lnTo>
                      <a:lnTo>
                        <a:pt x="222" y="124"/>
                      </a:lnTo>
                      <a:lnTo>
                        <a:pt x="214" y="122"/>
                      </a:lnTo>
                      <a:lnTo>
                        <a:pt x="208" y="124"/>
                      </a:lnTo>
                      <a:lnTo>
                        <a:pt x="202" y="126"/>
                      </a:lnTo>
                      <a:lnTo>
                        <a:pt x="194" y="128"/>
                      </a:lnTo>
                      <a:lnTo>
                        <a:pt x="190" y="134"/>
                      </a:lnTo>
                      <a:lnTo>
                        <a:pt x="168" y="156"/>
                      </a:lnTo>
                      <a:lnTo>
                        <a:pt x="168" y="42"/>
                      </a:lnTo>
                      <a:lnTo>
                        <a:pt x="168" y="42"/>
                      </a:lnTo>
                      <a:lnTo>
                        <a:pt x="166" y="34"/>
                      </a:lnTo>
                      <a:lnTo>
                        <a:pt x="164" y="26"/>
                      </a:lnTo>
                      <a:lnTo>
                        <a:pt x="160" y="20"/>
                      </a:lnTo>
                      <a:lnTo>
                        <a:pt x="154" y="14"/>
                      </a:lnTo>
                      <a:lnTo>
                        <a:pt x="148" y="8"/>
                      </a:lnTo>
                      <a:lnTo>
                        <a:pt x="142" y="4"/>
                      </a:lnTo>
                      <a:lnTo>
                        <a:pt x="134" y="2"/>
                      </a:lnTo>
                      <a:lnTo>
                        <a:pt x="124" y="0"/>
                      </a:lnTo>
                      <a:lnTo>
                        <a:pt x="124" y="0"/>
                      </a:lnTo>
                      <a:lnTo>
                        <a:pt x="116" y="2"/>
                      </a:lnTo>
                      <a:lnTo>
                        <a:pt x="108" y="4"/>
                      </a:lnTo>
                      <a:lnTo>
                        <a:pt x="102" y="8"/>
                      </a:lnTo>
                      <a:lnTo>
                        <a:pt x="96" y="14"/>
                      </a:lnTo>
                      <a:lnTo>
                        <a:pt x="90" y="20"/>
                      </a:lnTo>
                      <a:lnTo>
                        <a:pt x="86" y="26"/>
                      </a:lnTo>
                      <a:lnTo>
                        <a:pt x="84" y="34"/>
                      </a:lnTo>
                      <a:lnTo>
                        <a:pt x="82" y="42"/>
                      </a:lnTo>
                      <a:lnTo>
                        <a:pt x="82" y="156"/>
                      </a:lnTo>
                      <a:lnTo>
                        <a:pt x="60" y="134"/>
                      </a:lnTo>
                      <a:lnTo>
                        <a:pt x="60" y="134"/>
                      </a:lnTo>
                      <a:lnTo>
                        <a:pt x="54" y="128"/>
                      </a:lnTo>
                      <a:lnTo>
                        <a:pt x="48" y="126"/>
                      </a:lnTo>
                      <a:lnTo>
                        <a:pt x="42" y="124"/>
                      </a:lnTo>
                      <a:lnTo>
                        <a:pt x="36" y="122"/>
                      </a:lnTo>
                      <a:lnTo>
                        <a:pt x="28" y="124"/>
                      </a:lnTo>
                      <a:lnTo>
                        <a:pt x="22" y="126"/>
                      </a:lnTo>
                      <a:lnTo>
                        <a:pt x="16" y="128"/>
                      </a:lnTo>
                      <a:lnTo>
                        <a:pt x="10" y="134"/>
                      </a:lnTo>
                      <a:lnTo>
                        <a:pt x="10" y="134"/>
                      </a:lnTo>
                      <a:lnTo>
                        <a:pt x="6" y="138"/>
                      </a:lnTo>
                      <a:lnTo>
                        <a:pt x="2" y="146"/>
                      </a:lnTo>
                      <a:lnTo>
                        <a:pt x="0" y="152"/>
                      </a:lnTo>
                      <a:lnTo>
                        <a:pt x="0" y="158"/>
                      </a:lnTo>
                      <a:lnTo>
                        <a:pt x="0" y="166"/>
                      </a:lnTo>
                      <a:lnTo>
                        <a:pt x="2" y="172"/>
                      </a:lnTo>
                      <a:lnTo>
                        <a:pt x="6" y="178"/>
                      </a:lnTo>
                      <a:lnTo>
                        <a:pt x="10" y="184"/>
                      </a:lnTo>
                      <a:lnTo>
                        <a:pt x="10" y="1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34">
                  <a:extLst>
                    <a:ext uri="{FF2B5EF4-FFF2-40B4-BE49-F238E27FC236}">
                      <a16:creationId xmlns:a16="http://schemas.microsoft.com/office/drawing/2014/main" id="{BA2F2FD4-0F90-4759-AC65-22D7E26D7C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33963" y="4835525"/>
                  <a:ext cx="415925" cy="130175"/>
                </a:xfrm>
                <a:custGeom>
                  <a:avLst/>
                  <a:gdLst>
                    <a:gd name="T0" fmla="*/ 42 w 262"/>
                    <a:gd name="T1" fmla="*/ 82 h 82"/>
                    <a:gd name="T2" fmla="*/ 34 w 262"/>
                    <a:gd name="T3" fmla="*/ 80 h 82"/>
                    <a:gd name="T4" fmla="*/ 18 w 262"/>
                    <a:gd name="T5" fmla="*/ 74 h 82"/>
                    <a:gd name="T6" fmla="*/ 8 w 262"/>
                    <a:gd name="T7" fmla="*/ 64 h 82"/>
                    <a:gd name="T8" fmla="*/ 2 w 262"/>
                    <a:gd name="T9" fmla="*/ 50 h 82"/>
                    <a:gd name="T10" fmla="*/ 0 w 262"/>
                    <a:gd name="T11" fmla="*/ 42 h 82"/>
                    <a:gd name="T12" fmla="*/ 4 w 262"/>
                    <a:gd name="T13" fmla="*/ 26 h 82"/>
                    <a:gd name="T14" fmla="*/ 12 w 262"/>
                    <a:gd name="T15" fmla="*/ 12 h 82"/>
                    <a:gd name="T16" fmla="*/ 26 w 262"/>
                    <a:gd name="T17" fmla="*/ 4 h 82"/>
                    <a:gd name="T18" fmla="*/ 42 w 262"/>
                    <a:gd name="T19" fmla="*/ 0 h 82"/>
                    <a:gd name="T20" fmla="*/ 220 w 262"/>
                    <a:gd name="T21" fmla="*/ 0 h 82"/>
                    <a:gd name="T22" fmla="*/ 236 w 262"/>
                    <a:gd name="T23" fmla="*/ 4 h 82"/>
                    <a:gd name="T24" fmla="*/ 250 w 262"/>
                    <a:gd name="T25" fmla="*/ 12 h 82"/>
                    <a:gd name="T26" fmla="*/ 258 w 262"/>
                    <a:gd name="T27" fmla="*/ 26 h 82"/>
                    <a:gd name="T28" fmla="*/ 262 w 262"/>
                    <a:gd name="T29" fmla="*/ 42 h 82"/>
                    <a:gd name="T30" fmla="*/ 260 w 262"/>
                    <a:gd name="T31" fmla="*/ 50 h 82"/>
                    <a:gd name="T32" fmla="*/ 254 w 262"/>
                    <a:gd name="T33" fmla="*/ 64 h 82"/>
                    <a:gd name="T34" fmla="*/ 244 w 262"/>
                    <a:gd name="T35" fmla="*/ 74 h 82"/>
                    <a:gd name="T36" fmla="*/ 228 w 262"/>
                    <a:gd name="T37" fmla="*/ 80 h 82"/>
                    <a:gd name="T38" fmla="*/ 220 w 262"/>
                    <a:gd name="T39" fmla="*/ 82 h 82"/>
                    <a:gd name="T40" fmla="*/ 42 w 262"/>
                    <a:gd name="T41" fmla="*/ 4 h 82"/>
                    <a:gd name="T42" fmla="*/ 28 w 262"/>
                    <a:gd name="T43" fmla="*/ 8 h 82"/>
                    <a:gd name="T44" fmla="*/ 16 w 262"/>
                    <a:gd name="T45" fmla="*/ 16 h 82"/>
                    <a:gd name="T46" fmla="*/ 8 w 262"/>
                    <a:gd name="T47" fmla="*/ 26 h 82"/>
                    <a:gd name="T48" fmla="*/ 6 w 262"/>
                    <a:gd name="T49" fmla="*/ 42 h 82"/>
                    <a:gd name="T50" fmla="*/ 6 w 262"/>
                    <a:gd name="T51" fmla="*/ 48 h 82"/>
                    <a:gd name="T52" fmla="*/ 12 w 262"/>
                    <a:gd name="T53" fmla="*/ 62 h 82"/>
                    <a:gd name="T54" fmla="*/ 22 w 262"/>
                    <a:gd name="T55" fmla="*/ 72 h 82"/>
                    <a:gd name="T56" fmla="*/ 34 w 262"/>
                    <a:gd name="T57" fmla="*/ 76 h 82"/>
                    <a:gd name="T58" fmla="*/ 220 w 262"/>
                    <a:gd name="T59" fmla="*/ 78 h 82"/>
                    <a:gd name="T60" fmla="*/ 228 w 262"/>
                    <a:gd name="T61" fmla="*/ 76 h 82"/>
                    <a:gd name="T62" fmla="*/ 240 w 262"/>
                    <a:gd name="T63" fmla="*/ 72 h 82"/>
                    <a:gd name="T64" fmla="*/ 250 w 262"/>
                    <a:gd name="T65" fmla="*/ 62 h 82"/>
                    <a:gd name="T66" fmla="*/ 256 w 262"/>
                    <a:gd name="T67" fmla="*/ 48 h 82"/>
                    <a:gd name="T68" fmla="*/ 256 w 262"/>
                    <a:gd name="T69" fmla="*/ 42 h 82"/>
                    <a:gd name="T70" fmla="*/ 254 w 262"/>
                    <a:gd name="T71" fmla="*/ 26 h 82"/>
                    <a:gd name="T72" fmla="*/ 246 w 262"/>
                    <a:gd name="T73" fmla="*/ 16 h 82"/>
                    <a:gd name="T74" fmla="*/ 234 w 262"/>
                    <a:gd name="T75" fmla="*/ 8 h 82"/>
                    <a:gd name="T76" fmla="*/ 220 w 262"/>
                    <a:gd name="T77" fmla="*/ 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2" h="82">
                      <a:moveTo>
                        <a:pt x="220" y="82"/>
                      </a:move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34" y="80"/>
                      </a:lnTo>
                      <a:lnTo>
                        <a:pt x="26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8" y="64"/>
                      </a:lnTo>
                      <a:lnTo>
                        <a:pt x="4" y="56"/>
                      </a:lnTo>
                      <a:lnTo>
                        <a:pt x="2" y="50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32"/>
                      </a:lnTo>
                      <a:lnTo>
                        <a:pt x="4" y="26"/>
                      </a:lnTo>
                      <a:lnTo>
                        <a:pt x="8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4" y="2"/>
                      </a:lnTo>
                      <a:lnTo>
                        <a:pt x="42" y="0"/>
                      </a:lnTo>
                      <a:lnTo>
                        <a:pt x="220" y="0"/>
                      </a:lnTo>
                      <a:lnTo>
                        <a:pt x="220" y="0"/>
                      </a:lnTo>
                      <a:lnTo>
                        <a:pt x="228" y="2"/>
                      </a:lnTo>
                      <a:lnTo>
                        <a:pt x="236" y="4"/>
                      </a:lnTo>
                      <a:lnTo>
                        <a:pt x="244" y="8"/>
                      </a:lnTo>
                      <a:lnTo>
                        <a:pt x="250" y="12"/>
                      </a:lnTo>
                      <a:lnTo>
                        <a:pt x="254" y="18"/>
                      </a:lnTo>
                      <a:lnTo>
                        <a:pt x="258" y="26"/>
                      </a:lnTo>
                      <a:lnTo>
                        <a:pt x="260" y="32"/>
                      </a:lnTo>
                      <a:lnTo>
                        <a:pt x="262" y="42"/>
                      </a:lnTo>
                      <a:lnTo>
                        <a:pt x="262" y="42"/>
                      </a:lnTo>
                      <a:lnTo>
                        <a:pt x="260" y="50"/>
                      </a:lnTo>
                      <a:lnTo>
                        <a:pt x="258" y="56"/>
                      </a:lnTo>
                      <a:lnTo>
                        <a:pt x="254" y="64"/>
                      </a:lnTo>
                      <a:lnTo>
                        <a:pt x="250" y="70"/>
                      </a:lnTo>
                      <a:lnTo>
                        <a:pt x="244" y="74"/>
                      </a:lnTo>
                      <a:lnTo>
                        <a:pt x="236" y="78"/>
                      </a:lnTo>
                      <a:lnTo>
                        <a:pt x="228" y="80"/>
                      </a:lnTo>
                      <a:lnTo>
                        <a:pt x="220" y="82"/>
                      </a:lnTo>
                      <a:lnTo>
                        <a:pt x="220" y="82"/>
                      </a:lnTo>
                      <a:close/>
                      <a:moveTo>
                        <a:pt x="42" y="4"/>
                      </a:moveTo>
                      <a:lnTo>
                        <a:pt x="42" y="4"/>
                      </a:lnTo>
                      <a:lnTo>
                        <a:pt x="34" y="6"/>
                      </a:lnTo>
                      <a:lnTo>
                        <a:pt x="28" y="8"/>
                      </a:lnTo>
                      <a:lnTo>
                        <a:pt x="22" y="12"/>
                      </a:lnTo>
                      <a:lnTo>
                        <a:pt x="16" y="16"/>
                      </a:lnTo>
                      <a:lnTo>
                        <a:pt x="12" y="20"/>
                      </a:lnTo>
                      <a:lnTo>
                        <a:pt x="8" y="26"/>
                      </a:lnTo>
                      <a:lnTo>
                        <a:pt x="6" y="3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8"/>
                      </a:lnTo>
                      <a:lnTo>
                        <a:pt x="8" y="56"/>
                      </a:lnTo>
                      <a:lnTo>
                        <a:pt x="12" y="62"/>
                      </a:lnTo>
                      <a:lnTo>
                        <a:pt x="16" y="66"/>
                      </a:lnTo>
                      <a:lnTo>
                        <a:pt x="22" y="72"/>
                      </a:lnTo>
                      <a:lnTo>
                        <a:pt x="28" y="74"/>
                      </a:lnTo>
                      <a:lnTo>
                        <a:pt x="34" y="76"/>
                      </a:lnTo>
                      <a:lnTo>
                        <a:pt x="42" y="78"/>
                      </a:lnTo>
                      <a:lnTo>
                        <a:pt x="220" y="78"/>
                      </a:lnTo>
                      <a:lnTo>
                        <a:pt x="220" y="78"/>
                      </a:lnTo>
                      <a:lnTo>
                        <a:pt x="228" y="76"/>
                      </a:lnTo>
                      <a:lnTo>
                        <a:pt x="234" y="74"/>
                      </a:lnTo>
                      <a:lnTo>
                        <a:pt x="240" y="72"/>
                      </a:lnTo>
                      <a:lnTo>
                        <a:pt x="246" y="66"/>
                      </a:lnTo>
                      <a:lnTo>
                        <a:pt x="250" y="62"/>
                      </a:lnTo>
                      <a:lnTo>
                        <a:pt x="254" y="56"/>
                      </a:lnTo>
                      <a:lnTo>
                        <a:pt x="256" y="48"/>
                      </a:lnTo>
                      <a:lnTo>
                        <a:pt x="256" y="42"/>
                      </a:lnTo>
                      <a:lnTo>
                        <a:pt x="256" y="42"/>
                      </a:lnTo>
                      <a:lnTo>
                        <a:pt x="256" y="34"/>
                      </a:lnTo>
                      <a:lnTo>
                        <a:pt x="254" y="26"/>
                      </a:lnTo>
                      <a:lnTo>
                        <a:pt x="250" y="20"/>
                      </a:lnTo>
                      <a:lnTo>
                        <a:pt x="246" y="16"/>
                      </a:lnTo>
                      <a:lnTo>
                        <a:pt x="240" y="12"/>
                      </a:lnTo>
                      <a:lnTo>
                        <a:pt x="234" y="8"/>
                      </a:lnTo>
                      <a:lnTo>
                        <a:pt x="228" y="6"/>
                      </a:lnTo>
                      <a:lnTo>
                        <a:pt x="220" y="4"/>
                      </a:ln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35">
                  <a:extLst>
                    <a:ext uri="{FF2B5EF4-FFF2-40B4-BE49-F238E27FC236}">
                      <a16:creationId xmlns:a16="http://schemas.microsoft.com/office/drawing/2014/main" id="{83B0BD94-8C0D-437C-B61C-4A02C719F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7138" y="4838700"/>
                  <a:ext cx="282575" cy="123825"/>
                </a:xfrm>
                <a:custGeom>
                  <a:avLst/>
                  <a:gdLst>
                    <a:gd name="T0" fmla="*/ 178 w 178"/>
                    <a:gd name="T1" fmla="*/ 0 h 78"/>
                    <a:gd name="T2" fmla="*/ 40 w 178"/>
                    <a:gd name="T3" fmla="*/ 0 h 78"/>
                    <a:gd name="T4" fmla="*/ 40 w 178"/>
                    <a:gd name="T5" fmla="*/ 0 h 78"/>
                    <a:gd name="T6" fmla="*/ 32 w 178"/>
                    <a:gd name="T7" fmla="*/ 2 h 78"/>
                    <a:gd name="T8" fmla="*/ 24 w 178"/>
                    <a:gd name="T9" fmla="*/ 4 h 78"/>
                    <a:gd name="T10" fmla="*/ 18 w 178"/>
                    <a:gd name="T11" fmla="*/ 8 h 78"/>
                    <a:gd name="T12" fmla="*/ 12 w 178"/>
                    <a:gd name="T13" fmla="*/ 12 h 78"/>
                    <a:gd name="T14" fmla="*/ 8 w 178"/>
                    <a:gd name="T15" fmla="*/ 18 h 78"/>
                    <a:gd name="T16" fmla="*/ 4 w 178"/>
                    <a:gd name="T17" fmla="*/ 24 h 78"/>
                    <a:gd name="T18" fmla="*/ 2 w 178"/>
                    <a:gd name="T19" fmla="*/ 32 h 78"/>
                    <a:gd name="T20" fmla="*/ 0 w 178"/>
                    <a:gd name="T21" fmla="*/ 40 h 78"/>
                    <a:gd name="T22" fmla="*/ 0 w 178"/>
                    <a:gd name="T23" fmla="*/ 40 h 78"/>
                    <a:gd name="T24" fmla="*/ 2 w 178"/>
                    <a:gd name="T25" fmla="*/ 46 h 78"/>
                    <a:gd name="T26" fmla="*/ 4 w 178"/>
                    <a:gd name="T27" fmla="*/ 54 h 78"/>
                    <a:gd name="T28" fmla="*/ 8 w 178"/>
                    <a:gd name="T29" fmla="*/ 60 h 78"/>
                    <a:gd name="T30" fmla="*/ 12 w 178"/>
                    <a:gd name="T31" fmla="*/ 66 h 78"/>
                    <a:gd name="T32" fmla="*/ 18 w 178"/>
                    <a:gd name="T33" fmla="*/ 70 h 78"/>
                    <a:gd name="T34" fmla="*/ 24 w 178"/>
                    <a:gd name="T35" fmla="*/ 74 h 78"/>
                    <a:gd name="T36" fmla="*/ 32 w 178"/>
                    <a:gd name="T37" fmla="*/ 76 h 78"/>
                    <a:gd name="T38" fmla="*/ 40 w 178"/>
                    <a:gd name="T39" fmla="*/ 78 h 78"/>
                    <a:gd name="T40" fmla="*/ 178 w 178"/>
                    <a:gd name="T41" fmla="*/ 78 h 78"/>
                    <a:gd name="T42" fmla="*/ 178 w 178"/>
                    <a:gd name="T43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78" h="78">
                      <a:moveTo>
                        <a:pt x="178" y="0"/>
                      </a:move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18"/>
                      </a:lnTo>
                      <a:lnTo>
                        <a:pt x="4" y="24"/>
                      </a:lnTo>
                      <a:lnTo>
                        <a:pt x="2" y="32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46"/>
                      </a:lnTo>
                      <a:lnTo>
                        <a:pt x="4" y="54"/>
                      </a:lnTo>
                      <a:lnTo>
                        <a:pt x="8" y="60"/>
                      </a:lnTo>
                      <a:lnTo>
                        <a:pt x="12" y="66"/>
                      </a:lnTo>
                      <a:lnTo>
                        <a:pt x="18" y="70"/>
                      </a:lnTo>
                      <a:lnTo>
                        <a:pt x="24" y="74"/>
                      </a:lnTo>
                      <a:lnTo>
                        <a:pt x="32" y="76"/>
                      </a:lnTo>
                      <a:lnTo>
                        <a:pt x="40" y="78"/>
                      </a:lnTo>
                      <a:lnTo>
                        <a:pt x="178" y="78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7" name="Freeform 36">
                <a:extLst>
                  <a:ext uri="{FF2B5EF4-FFF2-40B4-BE49-F238E27FC236}">
                    <a16:creationId xmlns:a16="http://schemas.microsoft.com/office/drawing/2014/main" id="{D419AD1B-82DD-4F40-B03D-6B8FB7C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13" y="3063875"/>
                <a:ext cx="971550" cy="974725"/>
              </a:xfrm>
              <a:custGeom>
                <a:avLst/>
                <a:gdLst>
                  <a:gd name="T0" fmla="*/ 612 w 612"/>
                  <a:gd name="T1" fmla="*/ 542 h 614"/>
                  <a:gd name="T2" fmla="*/ 612 w 612"/>
                  <a:gd name="T3" fmla="*/ 542 h 614"/>
                  <a:gd name="T4" fmla="*/ 612 w 612"/>
                  <a:gd name="T5" fmla="*/ 558 h 614"/>
                  <a:gd name="T6" fmla="*/ 608 w 612"/>
                  <a:gd name="T7" fmla="*/ 570 h 614"/>
                  <a:gd name="T8" fmla="*/ 600 w 612"/>
                  <a:gd name="T9" fmla="*/ 582 h 614"/>
                  <a:gd name="T10" fmla="*/ 592 w 612"/>
                  <a:gd name="T11" fmla="*/ 592 h 614"/>
                  <a:gd name="T12" fmla="*/ 582 w 612"/>
                  <a:gd name="T13" fmla="*/ 602 h 614"/>
                  <a:gd name="T14" fmla="*/ 570 w 612"/>
                  <a:gd name="T15" fmla="*/ 608 h 614"/>
                  <a:gd name="T16" fmla="*/ 556 w 612"/>
                  <a:gd name="T17" fmla="*/ 612 h 614"/>
                  <a:gd name="T18" fmla="*/ 542 w 612"/>
                  <a:gd name="T19" fmla="*/ 614 h 614"/>
                  <a:gd name="T20" fmla="*/ 70 w 612"/>
                  <a:gd name="T21" fmla="*/ 614 h 614"/>
                  <a:gd name="T22" fmla="*/ 70 w 612"/>
                  <a:gd name="T23" fmla="*/ 614 h 614"/>
                  <a:gd name="T24" fmla="*/ 56 w 612"/>
                  <a:gd name="T25" fmla="*/ 612 h 614"/>
                  <a:gd name="T26" fmla="*/ 42 w 612"/>
                  <a:gd name="T27" fmla="*/ 608 h 614"/>
                  <a:gd name="T28" fmla="*/ 30 w 612"/>
                  <a:gd name="T29" fmla="*/ 602 h 614"/>
                  <a:gd name="T30" fmla="*/ 20 w 612"/>
                  <a:gd name="T31" fmla="*/ 592 h 614"/>
                  <a:gd name="T32" fmla="*/ 12 w 612"/>
                  <a:gd name="T33" fmla="*/ 582 h 614"/>
                  <a:gd name="T34" fmla="*/ 4 w 612"/>
                  <a:gd name="T35" fmla="*/ 570 h 614"/>
                  <a:gd name="T36" fmla="*/ 0 w 612"/>
                  <a:gd name="T37" fmla="*/ 558 h 614"/>
                  <a:gd name="T38" fmla="*/ 0 w 612"/>
                  <a:gd name="T39" fmla="*/ 542 h 614"/>
                  <a:gd name="T40" fmla="*/ 0 w 612"/>
                  <a:gd name="T41" fmla="*/ 70 h 614"/>
                  <a:gd name="T42" fmla="*/ 0 w 612"/>
                  <a:gd name="T43" fmla="*/ 70 h 614"/>
                  <a:gd name="T44" fmla="*/ 0 w 612"/>
                  <a:gd name="T45" fmla="*/ 56 h 614"/>
                  <a:gd name="T46" fmla="*/ 4 w 612"/>
                  <a:gd name="T47" fmla="*/ 44 h 614"/>
                  <a:gd name="T48" fmla="*/ 12 w 612"/>
                  <a:gd name="T49" fmla="*/ 32 h 614"/>
                  <a:gd name="T50" fmla="*/ 20 w 612"/>
                  <a:gd name="T51" fmla="*/ 20 h 614"/>
                  <a:gd name="T52" fmla="*/ 30 w 612"/>
                  <a:gd name="T53" fmla="*/ 12 h 614"/>
                  <a:gd name="T54" fmla="*/ 42 w 612"/>
                  <a:gd name="T55" fmla="*/ 6 h 614"/>
                  <a:gd name="T56" fmla="*/ 56 w 612"/>
                  <a:gd name="T57" fmla="*/ 2 h 614"/>
                  <a:gd name="T58" fmla="*/ 70 w 612"/>
                  <a:gd name="T59" fmla="*/ 0 h 614"/>
                  <a:gd name="T60" fmla="*/ 542 w 612"/>
                  <a:gd name="T61" fmla="*/ 0 h 614"/>
                  <a:gd name="T62" fmla="*/ 542 w 612"/>
                  <a:gd name="T63" fmla="*/ 0 h 614"/>
                  <a:gd name="T64" fmla="*/ 556 w 612"/>
                  <a:gd name="T65" fmla="*/ 2 h 614"/>
                  <a:gd name="T66" fmla="*/ 570 w 612"/>
                  <a:gd name="T67" fmla="*/ 6 h 614"/>
                  <a:gd name="T68" fmla="*/ 582 w 612"/>
                  <a:gd name="T69" fmla="*/ 12 h 614"/>
                  <a:gd name="T70" fmla="*/ 592 w 612"/>
                  <a:gd name="T71" fmla="*/ 20 h 614"/>
                  <a:gd name="T72" fmla="*/ 600 w 612"/>
                  <a:gd name="T73" fmla="*/ 32 h 614"/>
                  <a:gd name="T74" fmla="*/ 608 w 612"/>
                  <a:gd name="T75" fmla="*/ 44 h 614"/>
                  <a:gd name="T76" fmla="*/ 612 w 612"/>
                  <a:gd name="T77" fmla="*/ 56 h 614"/>
                  <a:gd name="T78" fmla="*/ 612 w 612"/>
                  <a:gd name="T79" fmla="*/ 70 h 614"/>
                  <a:gd name="T80" fmla="*/ 612 w 612"/>
                  <a:gd name="T81" fmla="*/ 542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12" h="614">
                    <a:moveTo>
                      <a:pt x="612" y="542"/>
                    </a:moveTo>
                    <a:lnTo>
                      <a:pt x="612" y="542"/>
                    </a:lnTo>
                    <a:lnTo>
                      <a:pt x="612" y="558"/>
                    </a:lnTo>
                    <a:lnTo>
                      <a:pt x="608" y="570"/>
                    </a:lnTo>
                    <a:lnTo>
                      <a:pt x="600" y="582"/>
                    </a:lnTo>
                    <a:lnTo>
                      <a:pt x="592" y="592"/>
                    </a:lnTo>
                    <a:lnTo>
                      <a:pt x="582" y="602"/>
                    </a:lnTo>
                    <a:lnTo>
                      <a:pt x="570" y="608"/>
                    </a:lnTo>
                    <a:lnTo>
                      <a:pt x="556" y="612"/>
                    </a:lnTo>
                    <a:lnTo>
                      <a:pt x="542" y="614"/>
                    </a:lnTo>
                    <a:lnTo>
                      <a:pt x="70" y="614"/>
                    </a:lnTo>
                    <a:lnTo>
                      <a:pt x="70" y="614"/>
                    </a:lnTo>
                    <a:lnTo>
                      <a:pt x="56" y="612"/>
                    </a:lnTo>
                    <a:lnTo>
                      <a:pt x="42" y="608"/>
                    </a:lnTo>
                    <a:lnTo>
                      <a:pt x="30" y="602"/>
                    </a:lnTo>
                    <a:lnTo>
                      <a:pt x="20" y="592"/>
                    </a:lnTo>
                    <a:lnTo>
                      <a:pt x="12" y="582"/>
                    </a:lnTo>
                    <a:lnTo>
                      <a:pt x="4" y="570"/>
                    </a:lnTo>
                    <a:lnTo>
                      <a:pt x="0" y="558"/>
                    </a:lnTo>
                    <a:lnTo>
                      <a:pt x="0" y="542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4" y="44"/>
                    </a:lnTo>
                    <a:lnTo>
                      <a:pt x="12" y="32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6" y="2"/>
                    </a:lnTo>
                    <a:lnTo>
                      <a:pt x="70" y="0"/>
                    </a:lnTo>
                    <a:lnTo>
                      <a:pt x="542" y="0"/>
                    </a:lnTo>
                    <a:lnTo>
                      <a:pt x="542" y="0"/>
                    </a:lnTo>
                    <a:lnTo>
                      <a:pt x="556" y="2"/>
                    </a:lnTo>
                    <a:lnTo>
                      <a:pt x="570" y="6"/>
                    </a:lnTo>
                    <a:lnTo>
                      <a:pt x="582" y="12"/>
                    </a:lnTo>
                    <a:lnTo>
                      <a:pt x="592" y="20"/>
                    </a:lnTo>
                    <a:lnTo>
                      <a:pt x="600" y="32"/>
                    </a:lnTo>
                    <a:lnTo>
                      <a:pt x="608" y="44"/>
                    </a:lnTo>
                    <a:lnTo>
                      <a:pt x="612" y="56"/>
                    </a:lnTo>
                    <a:lnTo>
                      <a:pt x="612" y="70"/>
                    </a:lnTo>
                    <a:lnTo>
                      <a:pt x="612" y="5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D44FD43C-BD0F-4521-9FDA-02FA510B3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3213" y="3041650"/>
                <a:ext cx="1019175" cy="1019175"/>
              </a:xfrm>
              <a:custGeom>
                <a:avLst/>
                <a:gdLst>
                  <a:gd name="T0" fmla="*/ 558 w 642"/>
                  <a:gd name="T1" fmla="*/ 14 h 642"/>
                  <a:gd name="T2" fmla="*/ 586 w 642"/>
                  <a:gd name="T3" fmla="*/ 20 h 642"/>
                  <a:gd name="T4" fmla="*/ 608 w 642"/>
                  <a:gd name="T5" fmla="*/ 34 h 642"/>
                  <a:gd name="T6" fmla="*/ 624 w 642"/>
                  <a:gd name="T7" fmla="*/ 58 h 642"/>
                  <a:gd name="T8" fmla="*/ 628 w 642"/>
                  <a:gd name="T9" fmla="*/ 84 h 642"/>
                  <a:gd name="T10" fmla="*/ 628 w 642"/>
                  <a:gd name="T11" fmla="*/ 556 h 642"/>
                  <a:gd name="T12" fmla="*/ 624 w 642"/>
                  <a:gd name="T13" fmla="*/ 584 h 642"/>
                  <a:gd name="T14" fmla="*/ 608 w 642"/>
                  <a:gd name="T15" fmla="*/ 606 h 642"/>
                  <a:gd name="T16" fmla="*/ 586 w 642"/>
                  <a:gd name="T17" fmla="*/ 622 h 642"/>
                  <a:gd name="T18" fmla="*/ 558 w 642"/>
                  <a:gd name="T19" fmla="*/ 628 h 642"/>
                  <a:gd name="T20" fmla="*/ 86 w 642"/>
                  <a:gd name="T21" fmla="*/ 628 h 642"/>
                  <a:gd name="T22" fmla="*/ 58 w 642"/>
                  <a:gd name="T23" fmla="*/ 622 h 642"/>
                  <a:gd name="T24" fmla="*/ 36 w 642"/>
                  <a:gd name="T25" fmla="*/ 606 h 642"/>
                  <a:gd name="T26" fmla="*/ 20 w 642"/>
                  <a:gd name="T27" fmla="*/ 584 h 642"/>
                  <a:gd name="T28" fmla="*/ 16 w 642"/>
                  <a:gd name="T29" fmla="*/ 556 h 642"/>
                  <a:gd name="T30" fmla="*/ 16 w 642"/>
                  <a:gd name="T31" fmla="*/ 84 h 642"/>
                  <a:gd name="T32" fmla="*/ 20 w 642"/>
                  <a:gd name="T33" fmla="*/ 58 h 642"/>
                  <a:gd name="T34" fmla="*/ 36 w 642"/>
                  <a:gd name="T35" fmla="*/ 34 h 642"/>
                  <a:gd name="T36" fmla="*/ 58 w 642"/>
                  <a:gd name="T37" fmla="*/ 20 h 642"/>
                  <a:gd name="T38" fmla="*/ 86 w 642"/>
                  <a:gd name="T39" fmla="*/ 14 h 642"/>
                  <a:gd name="T40" fmla="*/ 558 w 642"/>
                  <a:gd name="T41" fmla="*/ 14 h 642"/>
                  <a:gd name="T42" fmla="*/ 86 w 642"/>
                  <a:gd name="T43" fmla="*/ 0 h 642"/>
                  <a:gd name="T44" fmla="*/ 68 w 642"/>
                  <a:gd name="T45" fmla="*/ 2 h 642"/>
                  <a:gd name="T46" fmla="*/ 38 w 642"/>
                  <a:gd name="T47" fmla="*/ 14 h 642"/>
                  <a:gd name="T48" fmla="*/ 16 w 642"/>
                  <a:gd name="T49" fmla="*/ 38 h 642"/>
                  <a:gd name="T50" fmla="*/ 2 w 642"/>
                  <a:gd name="T51" fmla="*/ 68 h 642"/>
                  <a:gd name="T52" fmla="*/ 0 w 642"/>
                  <a:gd name="T53" fmla="*/ 556 h 642"/>
                  <a:gd name="T54" fmla="*/ 2 w 642"/>
                  <a:gd name="T55" fmla="*/ 574 h 642"/>
                  <a:gd name="T56" fmla="*/ 16 w 642"/>
                  <a:gd name="T57" fmla="*/ 604 h 642"/>
                  <a:gd name="T58" fmla="*/ 38 w 642"/>
                  <a:gd name="T59" fmla="*/ 628 h 642"/>
                  <a:gd name="T60" fmla="*/ 68 w 642"/>
                  <a:gd name="T61" fmla="*/ 640 h 642"/>
                  <a:gd name="T62" fmla="*/ 558 w 642"/>
                  <a:gd name="T63" fmla="*/ 642 h 642"/>
                  <a:gd name="T64" fmla="*/ 576 w 642"/>
                  <a:gd name="T65" fmla="*/ 640 h 642"/>
                  <a:gd name="T66" fmla="*/ 606 w 642"/>
                  <a:gd name="T67" fmla="*/ 628 h 642"/>
                  <a:gd name="T68" fmla="*/ 628 w 642"/>
                  <a:gd name="T69" fmla="*/ 604 h 642"/>
                  <a:gd name="T70" fmla="*/ 642 w 642"/>
                  <a:gd name="T71" fmla="*/ 574 h 642"/>
                  <a:gd name="T72" fmla="*/ 642 w 642"/>
                  <a:gd name="T73" fmla="*/ 84 h 642"/>
                  <a:gd name="T74" fmla="*/ 642 w 642"/>
                  <a:gd name="T75" fmla="*/ 68 h 642"/>
                  <a:gd name="T76" fmla="*/ 628 w 642"/>
                  <a:gd name="T77" fmla="*/ 38 h 642"/>
                  <a:gd name="T78" fmla="*/ 606 w 642"/>
                  <a:gd name="T79" fmla="*/ 14 h 642"/>
                  <a:gd name="T80" fmla="*/ 576 w 642"/>
                  <a:gd name="T81" fmla="*/ 2 h 642"/>
                  <a:gd name="T82" fmla="*/ 558 w 642"/>
                  <a:gd name="T83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2" h="642">
                    <a:moveTo>
                      <a:pt x="558" y="14"/>
                    </a:moveTo>
                    <a:lnTo>
                      <a:pt x="558" y="14"/>
                    </a:lnTo>
                    <a:lnTo>
                      <a:pt x="572" y="16"/>
                    </a:lnTo>
                    <a:lnTo>
                      <a:pt x="586" y="20"/>
                    </a:lnTo>
                    <a:lnTo>
                      <a:pt x="598" y="26"/>
                    </a:lnTo>
                    <a:lnTo>
                      <a:pt x="608" y="34"/>
                    </a:lnTo>
                    <a:lnTo>
                      <a:pt x="616" y="46"/>
                    </a:lnTo>
                    <a:lnTo>
                      <a:pt x="624" y="58"/>
                    </a:lnTo>
                    <a:lnTo>
                      <a:pt x="628" y="70"/>
                    </a:lnTo>
                    <a:lnTo>
                      <a:pt x="628" y="84"/>
                    </a:lnTo>
                    <a:lnTo>
                      <a:pt x="628" y="556"/>
                    </a:lnTo>
                    <a:lnTo>
                      <a:pt x="628" y="556"/>
                    </a:lnTo>
                    <a:lnTo>
                      <a:pt x="628" y="572"/>
                    </a:lnTo>
                    <a:lnTo>
                      <a:pt x="624" y="584"/>
                    </a:lnTo>
                    <a:lnTo>
                      <a:pt x="616" y="596"/>
                    </a:lnTo>
                    <a:lnTo>
                      <a:pt x="608" y="606"/>
                    </a:lnTo>
                    <a:lnTo>
                      <a:pt x="598" y="616"/>
                    </a:lnTo>
                    <a:lnTo>
                      <a:pt x="586" y="622"/>
                    </a:lnTo>
                    <a:lnTo>
                      <a:pt x="572" y="626"/>
                    </a:lnTo>
                    <a:lnTo>
                      <a:pt x="558" y="628"/>
                    </a:lnTo>
                    <a:lnTo>
                      <a:pt x="86" y="628"/>
                    </a:lnTo>
                    <a:lnTo>
                      <a:pt x="86" y="628"/>
                    </a:lnTo>
                    <a:lnTo>
                      <a:pt x="72" y="626"/>
                    </a:lnTo>
                    <a:lnTo>
                      <a:pt x="58" y="622"/>
                    </a:lnTo>
                    <a:lnTo>
                      <a:pt x="46" y="616"/>
                    </a:lnTo>
                    <a:lnTo>
                      <a:pt x="36" y="606"/>
                    </a:lnTo>
                    <a:lnTo>
                      <a:pt x="28" y="596"/>
                    </a:lnTo>
                    <a:lnTo>
                      <a:pt x="20" y="584"/>
                    </a:lnTo>
                    <a:lnTo>
                      <a:pt x="16" y="572"/>
                    </a:lnTo>
                    <a:lnTo>
                      <a:pt x="16" y="556"/>
                    </a:lnTo>
                    <a:lnTo>
                      <a:pt x="16" y="84"/>
                    </a:lnTo>
                    <a:lnTo>
                      <a:pt x="16" y="84"/>
                    </a:lnTo>
                    <a:lnTo>
                      <a:pt x="16" y="70"/>
                    </a:lnTo>
                    <a:lnTo>
                      <a:pt x="20" y="58"/>
                    </a:lnTo>
                    <a:lnTo>
                      <a:pt x="28" y="46"/>
                    </a:lnTo>
                    <a:lnTo>
                      <a:pt x="36" y="34"/>
                    </a:lnTo>
                    <a:lnTo>
                      <a:pt x="46" y="26"/>
                    </a:lnTo>
                    <a:lnTo>
                      <a:pt x="58" y="20"/>
                    </a:lnTo>
                    <a:lnTo>
                      <a:pt x="72" y="16"/>
                    </a:lnTo>
                    <a:lnTo>
                      <a:pt x="86" y="14"/>
                    </a:lnTo>
                    <a:lnTo>
                      <a:pt x="558" y="14"/>
                    </a:lnTo>
                    <a:lnTo>
                      <a:pt x="558" y="14"/>
                    </a:lnTo>
                    <a:close/>
                    <a:moveTo>
                      <a:pt x="558" y="0"/>
                    </a:moveTo>
                    <a:lnTo>
                      <a:pt x="86" y="0"/>
                    </a:lnTo>
                    <a:lnTo>
                      <a:pt x="86" y="0"/>
                    </a:lnTo>
                    <a:lnTo>
                      <a:pt x="68" y="2"/>
                    </a:lnTo>
                    <a:lnTo>
                      <a:pt x="52" y="6"/>
                    </a:lnTo>
                    <a:lnTo>
                      <a:pt x="38" y="14"/>
                    </a:lnTo>
                    <a:lnTo>
                      <a:pt x="26" y="24"/>
                    </a:lnTo>
                    <a:lnTo>
                      <a:pt x="16" y="38"/>
                    </a:lnTo>
                    <a:lnTo>
                      <a:pt x="8" y="52"/>
                    </a:lnTo>
                    <a:lnTo>
                      <a:pt x="2" y="68"/>
                    </a:lnTo>
                    <a:lnTo>
                      <a:pt x="0" y="84"/>
                    </a:lnTo>
                    <a:lnTo>
                      <a:pt x="0" y="556"/>
                    </a:lnTo>
                    <a:lnTo>
                      <a:pt x="0" y="556"/>
                    </a:lnTo>
                    <a:lnTo>
                      <a:pt x="2" y="574"/>
                    </a:lnTo>
                    <a:lnTo>
                      <a:pt x="8" y="590"/>
                    </a:lnTo>
                    <a:lnTo>
                      <a:pt x="16" y="604"/>
                    </a:lnTo>
                    <a:lnTo>
                      <a:pt x="26" y="616"/>
                    </a:lnTo>
                    <a:lnTo>
                      <a:pt x="38" y="628"/>
                    </a:lnTo>
                    <a:lnTo>
                      <a:pt x="52" y="636"/>
                    </a:lnTo>
                    <a:lnTo>
                      <a:pt x="68" y="640"/>
                    </a:lnTo>
                    <a:lnTo>
                      <a:pt x="86" y="642"/>
                    </a:lnTo>
                    <a:lnTo>
                      <a:pt x="558" y="642"/>
                    </a:lnTo>
                    <a:lnTo>
                      <a:pt x="558" y="642"/>
                    </a:lnTo>
                    <a:lnTo>
                      <a:pt x="576" y="640"/>
                    </a:lnTo>
                    <a:lnTo>
                      <a:pt x="592" y="636"/>
                    </a:lnTo>
                    <a:lnTo>
                      <a:pt x="606" y="628"/>
                    </a:lnTo>
                    <a:lnTo>
                      <a:pt x="618" y="616"/>
                    </a:lnTo>
                    <a:lnTo>
                      <a:pt x="628" y="604"/>
                    </a:lnTo>
                    <a:lnTo>
                      <a:pt x="636" y="590"/>
                    </a:lnTo>
                    <a:lnTo>
                      <a:pt x="642" y="574"/>
                    </a:lnTo>
                    <a:lnTo>
                      <a:pt x="642" y="556"/>
                    </a:lnTo>
                    <a:lnTo>
                      <a:pt x="642" y="84"/>
                    </a:lnTo>
                    <a:lnTo>
                      <a:pt x="642" y="84"/>
                    </a:lnTo>
                    <a:lnTo>
                      <a:pt x="642" y="68"/>
                    </a:lnTo>
                    <a:lnTo>
                      <a:pt x="636" y="52"/>
                    </a:lnTo>
                    <a:lnTo>
                      <a:pt x="628" y="38"/>
                    </a:lnTo>
                    <a:lnTo>
                      <a:pt x="618" y="24"/>
                    </a:lnTo>
                    <a:lnTo>
                      <a:pt x="606" y="14"/>
                    </a:lnTo>
                    <a:lnTo>
                      <a:pt x="592" y="6"/>
                    </a:lnTo>
                    <a:lnTo>
                      <a:pt x="576" y="2"/>
                    </a:lnTo>
                    <a:lnTo>
                      <a:pt x="558" y="0"/>
                    </a:lnTo>
                    <a:lnTo>
                      <a:pt x="5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B667F65-3018-4EAB-92F9-75F7C65507A5}"/>
                  </a:ext>
                </a:extLst>
              </p:cNvPr>
              <p:cNvGrpSpPr/>
              <p:nvPr/>
            </p:nvGrpSpPr>
            <p:grpSpPr>
              <a:xfrm>
                <a:off x="3055938" y="3267075"/>
                <a:ext cx="596900" cy="568325"/>
                <a:chOff x="3055938" y="3267075"/>
                <a:chExt cx="596900" cy="568325"/>
              </a:xfrm>
            </p:grpSpPr>
            <p:sp>
              <p:nvSpPr>
                <p:cNvPr id="71" name="Freeform 38">
                  <a:extLst>
                    <a:ext uri="{FF2B5EF4-FFF2-40B4-BE49-F238E27FC236}">
                      <a16:creationId xmlns:a16="http://schemas.microsoft.com/office/drawing/2014/main" id="{BC454B7D-5271-4FD0-9B87-19AED9B01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5938" y="3267075"/>
                  <a:ext cx="107950" cy="206375"/>
                </a:xfrm>
                <a:custGeom>
                  <a:avLst/>
                  <a:gdLst>
                    <a:gd name="T0" fmla="*/ 66 w 68"/>
                    <a:gd name="T1" fmla="*/ 64 h 130"/>
                    <a:gd name="T2" fmla="*/ 2 w 68"/>
                    <a:gd name="T3" fmla="*/ 0 h 130"/>
                    <a:gd name="T4" fmla="*/ 0 w 68"/>
                    <a:gd name="T5" fmla="*/ 0 h 130"/>
                    <a:gd name="T6" fmla="*/ 0 w 68"/>
                    <a:gd name="T7" fmla="*/ 66 h 130"/>
                    <a:gd name="T8" fmla="*/ 0 w 68"/>
                    <a:gd name="T9" fmla="*/ 130 h 130"/>
                    <a:gd name="T10" fmla="*/ 68 w 68"/>
                    <a:gd name="T11" fmla="*/ 66 h 130"/>
                    <a:gd name="T12" fmla="*/ 66 w 68"/>
                    <a:gd name="T13" fmla="*/ 64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" h="130">
                      <a:moveTo>
                        <a:pt x="66" y="64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66"/>
                      </a:lnTo>
                      <a:lnTo>
                        <a:pt x="0" y="130"/>
                      </a:lnTo>
                      <a:lnTo>
                        <a:pt x="68" y="66"/>
                      </a:lnTo>
                      <a:lnTo>
                        <a:pt x="66" y="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39">
                  <a:extLst>
                    <a:ext uri="{FF2B5EF4-FFF2-40B4-BE49-F238E27FC236}">
                      <a16:creationId xmlns:a16="http://schemas.microsoft.com/office/drawing/2014/main" id="{0EA5B71F-250C-4BE6-94C9-1825059D9C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55938" y="3267075"/>
                  <a:ext cx="596900" cy="568325"/>
                </a:xfrm>
                <a:custGeom>
                  <a:avLst/>
                  <a:gdLst>
                    <a:gd name="T0" fmla="*/ 278 w 376"/>
                    <a:gd name="T1" fmla="*/ 0 h 358"/>
                    <a:gd name="T2" fmla="*/ 344 w 376"/>
                    <a:gd name="T3" fmla="*/ 64 h 358"/>
                    <a:gd name="T4" fmla="*/ 344 w 376"/>
                    <a:gd name="T5" fmla="*/ 66 h 358"/>
                    <a:gd name="T6" fmla="*/ 278 w 376"/>
                    <a:gd name="T7" fmla="*/ 132 h 358"/>
                    <a:gd name="T8" fmla="*/ 188 w 376"/>
                    <a:gd name="T9" fmla="*/ 132 h 358"/>
                    <a:gd name="T10" fmla="*/ 254 w 376"/>
                    <a:gd name="T11" fmla="*/ 66 h 358"/>
                    <a:gd name="T12" fmla="*/ 254 w 376"/>
                    <a:gd name="T13" fmla="*/ 64 h 358"/>
                    <a:gd name="T14" fmla="*/ 188 w 376"/>
                    <a:gd name="T15" fmla="*/ 0 h 358"/>
                    <a:gd name="T16" fmla="*/ 92 w 376"/>
                    <a:gd name="T17" fmla="*/ 0 h 358"/>
                    <a:gd name="T18" fmla="*/ 156 w 376"/>
                    <a:gd name="T19" fmla="*/ 64 h 358"/>
                    <a:gd name="T20" fmla="*/ 158 w 376"/>
                    <a:gd name="T21" fmla="*/ 66 h 358"/>
                    <a:gd name="T22" fmla="*/ 92 w 376"/>
                    <a:gd name="T23" fmla="*/ 132 h 358"/>
                    <a:gd name="T24" fmla="*/ 0 w 376"/>
                    <a:gd name="T25" fmla="*/ 132 h 358"/>
                    <a:gd name="T26" fmla="*/ 0 w 376"/>
                    <a:gd name="T27" fmla="*/ 358 h 358"/>
                    <a:gd name="T28" fmla="*/ 376 w 376"/>
                    <a:gd name="T29" fmla="*/ 358 h 358"/>
                    <a:gd name="T30" fmla="*/ 376 w 376"/>
                    <a:gd name="T31" fmla="*/ 132 h 358"/>
                    <a:gd name="T32" fmla="*/ 376 w 376"/>
                    <a:gd name="T33" fmla="*/ 66 h 358"/>
                    <a:gd name="T34" fmla="*/ 376 w 376"/>
                    <a:gd name="T35" fmla="*/ 0 h 358"/>
                    <a:gd name="T36" fmla="*/ 278 w 376"/>
                    <a:gd name="T37" fmla="*/ 0 h 358"/>
                    <a:gd name="T38" fmla="*/ 254 w 376"/>
                    <a:gd name="T39" fmla="*/ 258 h 358"/>
                    <a:gd name="T40" fmla="*/ 170 w 376"/>
                    <a:gd name="T41" fmla="*/ 306 h 358"/>
                    <a:gd name="T42" fmla="*/ 170 w 376"/>
                    <a:gd name="T43" fmla="*/ 306 h 358"/>
                    <a:gd name="T44" fmla="*/ 162 w 376"/>
                    <a:gd name="T45" fmla="*/ 308 h 358"/>
                    <a:gd name="T46" fmla="*/ 154 w 376"/>
                    <a:gd name="T47" fmla="*/ 308 h 358"/>
                    <a:gd name="T48" fmla="*/ 150 w 376"/>
                    <a:gd name="T49" fmla="*/ 302 h 358"/>
                    <a:gd name="T50" fmla="*/ 148 w 376"/>
                    <a:gd name="T51" fmla="*/ 292 h 358"/>
                    <a:gd name="T52" fmla="*/ 148 w 376"/>
                    <a:gd name="T53" fmla="*/ 196 h 358"/>
                    <a:gd name="T54" fmla="*/ 148 w 376"/>
                    <a:gd name="T55" fmla="*/ 196 h 358"/>
                    <a:gd name="T56" fmla="*/ 150 w 376"/>
                    <a:gd name="T57" fmla="*/ 188 h 358"/>
                    <a:gd name="T58" fmla="*/ 154 w 376"/>
                    <a:gd name="T59" fmla="*/ 182 h 358"/>
                    <a:gd name="T60" fmla="*/ 162 w 376"/>
                    <a:gd name="T61" fmla="*/ 180 h 358"/>
                    <a:gd name="T62" fmla="*/ 170 w 376"/>
                    <a:gd name="T63" fmla="*/ 184 h 358"/>
                    <a:gd name="T64" fmla="*/ 254 w 376"/>
                    <a:gd name="T65" fmla="*/ 232 h 358"/>
                    <a:gd name="T66" fmla="*/ 254 w 376"/>
                    <a:gd name="T67" fmla="*/ 232 h 358"/>
                    <a:gd name="T68" fmla="*/ 260 w 376"/>
                    <a:gd name="T69" fmla="*/ 238 h 358"/>
                    <a:gd name="T70" fmla="*/ 262 w 376"/>
                    <a:gd name="T71" fmla="*/ 244 h 358"/>
                    <a:gd name="T72" fmla="*/ 260 w 376"/>
                    <a:gd name="T73" fmla="*/ 252 h 358"/>
                    <a:gd name="T74" fmla="*/ 254 w 376"/>
                    <a:gd name="T75" fmla="*/ 258 h 358"/>
                    <a:gd name="T76" fmla="*/ 254 w 376"/>
                    <a:gd name="T77" fmla="*/ 258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76" h="358">
                      <a:moveTo>
                        <a:pt x="278" y="0"/>
                      </a:moveTo>
                      <a:lnTo>
                        <a:pt x="344" y="64"/>
                      </a:lnTo>
                      <a:lnTo>
                        <a:pt x="344" y="66"/>
                      </a:lnTo>
                      <a:lnTo>
                        <a:pt x="278" y="132"/>
                      </a:lnTo>
                      <a:lnTo>
                        <a:pt x="188" y="132"/>
                      </a:lnTo>
                      <a:lnTo>
                        <a:pt x="254" y="66"/>
                      </a:lnTo>
                      <a:lnTo>
                        <a:pt x="254" y="64"/>
                      </a:lnTo>
                      <a:lnTo>
                        <a:pt x="188" y="0"/>
                      </a:lnTo>
                      <a:lnTo>
                        <a:pt x="92" y="0"/>
                      </a:lnTo>
                      <a:lnTo>
                        <a:pt x="156" y="64"/>
                      </a:lnTo>
                      <a:lnTo>
                        <a:pt x="158" y="66"/>
                      </a:lnTo>
                      <a:lnTo>
                        <a:pt x="92" y="132"/>
                      </a:lnTo>
                      <a:lnTo>
                        <a:pt x="0" y="132"/>
                      </a:lnTo>
                      <a:lnTo>
                        <a:pt x="0" y="358"/>
                      </a:lnTo>
                      <a:lnTo>
                        <a:pt x="376" y="358"/>
                      </a:lnTo>
                      <a:lnTo>
                        <a:pt x="376" y="132"/>
                      </a:lnTo>
                      <a:lnTo>
                        <a:pt x="376" y="66"/>
                      </a:lnTo>
                      <a:lnTo>
                        <a:pt x="376" y="0"/>
                      </a:lnTo>
                      <a:lnTo>
                        <a:pt x="278" y="0"/>
                      </a:lnTo>
                      <a:close/>
                      <a:moveTo>
                        <a:pt x="254" y="258"/>
                      </a:moveTo>
                      <a:lnTo>
                        <a:pt x="170" y="306"/>
                      </a:lnTo>
                      <a:lnTo>
                        <a:pt x="170" y="306"/>
                      </a:lnTo>
                      <a:lnTo>
                        <a:pt x="162" y="308"/>
                      </a:lnTo>
                      <a:lnTo>
                        <a:pt x="154" y="308"/>
                      </a:lnTo>
                      <a:lnTo>
                        <a:pt x="150" y="302"/>
                      </a:lnTo>
                      <a:lnTo>
                        <a:pt x="148" y="292"/>
                      </a:lnTo>
                      <a:lnTo>
                        <a:pt x="148" y="196"/>
                      </a:lnTo>
                      <a:lnTo>
                        <a:pt x="148" y="196"/>
                      </a:lnTo>
                      <a:lnTo>
                        <a:pt x="150" y="188"/>
                      </a:lnTo>
                      <a:lnTo>
                        <a:pt x="154" y="182"/>
                      </a:lnTo>
                      <a:lnTo>
                        <a:pt x="162" y="180"/>
                      </a:lnTo>
                      <a:lnTo>
                        <a:pt x="170" y="184"/>
                      </a:lnTo>
                      <a:lnTo>
                        <a:pt x="254" y="232"/>
                      </a:lnTo>
                      <a:lnTo>
                        <a:pt x="254" y="232"/>
                      </a:lnTo>
                      <a:lnTo>
                        <a:pt x="260" y="238"/>
                      </a:lnTo>
                      <a:lnTo>
                        <a:pt x="262" y="244"/>
                      </a:lnTo>
                      <a:lnTo>
                        <a:pt x="260" y="252"/>
                      </a:lnTo>
                      <a:lnTo>
                        <a:pt x="254" y="258"/>
                      </a:lnTo>
                      <a:lnTo>
                        <a:pt x="254" y="2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29751AE6-467E-40D8-9586-949AFFE38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288" y="1066800"/>
                <a:ext cx="917575" cy="920750"/>
              </a:xfrm>
              <a:custGeom>
                <a:avLst/>
                <a:gdLst>
                  <a:gd name="T0" fmla="*/ 578 w 578"/>
                  <a:gd name="T1" fmla="*/ 484 h 580"/>
                  <a:gd name="T2" fmla="*/ 578 w 578"/>
                  <a:gd name="T3" fmla="*/ 484 h 580"/>
                  <a:gd name="T4" fmla="*/ 576 w 578"/>
                  <a:gd name="T5" fmla="*/ 504 h 580"/>
                  <a:gd name="T6" fmla="*/ 570 w 578"/>
                  <a:gd name="T7" fmla="*/ 522 h 580"/>
                  <a:gd name="T8" fmla="*/ 562 w 578"/>
                  <a:gd name="T9" fmla="*/ 538 h 580"/>
                  <a:gd name="T10" fmla="*/ 550 w 578"/>
                  <a:gd name="T11" fmla="*/ 552 h 580"/>
                  <a:gd name="T12" fmla="*/ 536 w 578"/>
                  <a:gd name="T13" fmla="*/ 564 h 580"/>
                  <a:gd name="T14" fmla="*/ 520 w 578"/>
                  <a:gd name="T15" fmla="*/ 572 h 580"/>
                  <a:gd name="T16" fmla="*/ 502 w 578"/>
                  <a:gd name="T17" fmla="*/ 578 h 580"/>
                  <a:gd name="T18" fmla="*/ 482 w 578"/>
                  <a:gd name="T19" fmla="*/ 580 h 580"/>
                  <a:gd name="T20" fmla="*/ 94 w 578"/>
                  <a:gd name="T21" fmla="*/ 580 h 580"/>
                  <a:gd name="T22" fmla="*/ 94 w 578"/>
                  <a:gd name="T23" fmla="*/ 580 h 580"/>
                  <a:gd name="T24" fmla="*/ 76 w 578"/>
                  <a:gd name="T25" fmla="*/ 578 h 580"/>
                  <a:gd name="T26" fmla="*/ 58 w 578"/>
                  <a:gd name="T27" fmla="*/ 572 h 580"/>
                  <a:gd name="T28" fmla="*/ 42 w 578"/>
                  <a:gd name="T29" fmla="*/ 564 h 580"/>
                  <a:gd name="T30" fmla="*/ 28 w 578"/>
                  <a:gd name="T31" fmla="*/ 552 h 580"/>
                  <a:gd name="T32" fmla="*/ 16 w 578"/>
                  <a:gd name="T33" fmla="*/ 538 h 580"/>
                  <a:gd name="T34" fmla="*/ 6 w 578"/>
                  <a:gd name="T35" fmla="*/ 522 h 580"/>
                  <a:gd name="T36" fmla="*/ 2 w 578"/>
                  <a:gd name="T37" fmla="*/ 504 h 580"/>
                  <a:gd name="T38" fmla="*/ 0 w 578"/>
                  <a:gd name="T39" fmla="*/ 484 h 580"/>
                  <a:gd name="T40" fmla="*/ 0 w 578"/>
                  <a:gd name="T41" fmla="*/ 96 h 580"/>
                  <a:gd name="T42" fmla="*/ 0 w 578"/>
                  <a:gd name="T43" fmla="*/ 96 h 580"/>
                  <a:gd name="T44" fmla="*/ 2 w 578"/>
                  <a:gd name="T45" fmla="*/ 76 h 580"/>
                  <a:gd name="T46" fmla="*/ 6 w 578"/>
                  <a:gd name="T47" fmla="*/ 60 h 580"/>
                  <a:gd name="T48" fmla="*/ 16 w 578"/>
                  <a:gd name="T49" fmla="*/ 42 h 580"/>
                  <a:gd name="T50" fmla="*/ 28 w 578"/>
                  <a:gd name="T51" fmla="*/ 28 h 580"/>
                  <a:gd name="T52" fmla="*/ 42 w 578"/>
                  <a:gd name="T53" fmla="*/ 18 h 580"/>
                  <a:gd name="T54" fmla="*/ 58 w 578"/>
                  <a:gd name="T55" fmla="*/ 8 h 580"/>
                  <a:gd name="T56" fmla="*/ 76 w 578"/>
                  <a:gd name="T57" fmla="*/ 2 h 580"/>
                  <a:gd name="T58" fmla="*/ 94 w 578"/>
                  <a:gd name="T59" fmla="*/ 0 h 580"/>
                  <a:gd name="T60" fmla="*/ 482 w 578"/>
                  <a:gd name="T61" fmla="*/ 0 h 580"/>
                  <a:gd name="T62" fmla="*/ 482 w 578"/>
                  <a:gd name="T63" fmla="*/ 0 h 580"/>
                  <a:gd name="T64" fmla="*/ 502 w 578"/>
                  <a:gd name="T65" fmla="*/ 2 h 580"/>
                  <a:gd name="T66" fmla="*/ 520 w 578"/>
                  <a:gd name="T67" fmla="*/ 8 h 580"/>
                  <a:gd name="T68" fmla="*/ 536 w 578"/>
                  <a:gd name="T69" fmla="*/ 18 h 580"/>
                  <a:gd name="T70" fmla="*/ 550 w 578"/>
                  <a:gd name="T71" fmla="*/ 28 h 580"/>
                  <a:gd name="T72" fmla="*/ 562 w 578"/>
                  <a:gd name="T73" fmla="*/ 42 h 580"/>
                  <a:gd name="T74" fmla="*/ 570 w 578"/>
                  <a:gd name="T75" fmla="*/ 60 h 580"/>
                  <a:gd name="T76" fmla="*/ 576 w 578"/>
                  <a:gd name="T77" fmla="*/ 76 h 580"/>
                  <a:gd name="T78" fmla="*/ 578 w 578"/>
                  <a:gd name="T79" fmla="*/ 96 h 580"/>
                  <a:gd name="T80" fmla="*/ 578 w 578"/>
                  <a:gd name="T81" fmla="*/ 48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78" h="580">
                    <a:moveTo>
                      <a:pt x="578" y="484"/>
                    </a:moveTo>
                    <a:lnTo>
                      <a:pt x="578" y="484"/>
                    </a:lnTo>
                    <a:lnTo>
                      <a:pt x="576" y="504"/>
                    </a:lnTo>
                    <a:lnTo>
                      <a:pt x="570" y="522"/>
                    </a:lnTo>
                    <a:lnTo>
                      <a:pt x="562" y="538"/>
                    </a:lnTo>
                    <a:lnTo>
                      <a:pt x="550" y="552"/>
                    </a:lnTo>
                    <a:lnTo>
                      <a:pt x="536" y="564"/>
                    </a:lnTo>
                    <a:lnTo>
                      <a:pt x="520" y="572"/>
                    </a:lnTo>
                    <a:lnTo>
                      <a:pt x="502" y="578"/>
                    </a:lnTo>
                    <a:lnTo>
                      <a:pt x="482" y="580"/>
                    </a:lnTo>
                    <a:lnTo>
                      <a:pt x="94" y="580"/>
                    </a:lnTo>
                    <a:lnTo>
                      <a:pt x="94" y="580"/>
                    </a:lnTo>
                    <a:lnTo>
                      <a:pt x="76" y="578"/>
                    </a:lnTo>
                    <a:lnTo>
                      <a:pt x="58" y="572"/>
                    </a:lnTo>
                    <a:lnTo>
                      <a:pt x="42" y="564"/>
                    </a:lnTo>
                    <a:lnTo>
                      <a:pt x="28" y="552"/>
                    </a:lnTo>
                    <a:lnTo>
                      <a:pt x="16" y="538"/>
                    </a:lnTo>
                    <a:lnTo>
                      <a:pt x="6" y="522"/>
                    </a:lnTo>
                    <a:lnTo>
                      <a:pt x="2" y="504"/>
                    </a:lnTo>
                    <a:lnTo>
                      <a:pt x="0" y="484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76"/>
                    </a:lnTo>
                    <a:lnTo>
                      <a:pt x="6" y="60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8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4" y="0"/>
                    </a:lnTo>
                    <a:lnTo>
                      <a:pt x="482" y="0"/>
                    </a:lnTo>
                    <a:lnTo>
                      <a:pt x="482" y="0"/>
                    </a:lnTo>
                    <a:lnTo>
                      <a:pt x="502" y="2"/>
                    </a:lnTo>
                    <a:lnTo>
                      <a:pt x="520" y="8"/>
                    </a:lnTo>
                    <a:lnTo>
                      <a:pt x="536" y="18"/>
                    </a:lnTo>
                    <a:lnTo>
                      <a:pt x="550" y="28"/>
                    </a:lnTo>
                    <a:lnTo>
                      <a:pt x="562" y="42"/>
                    </a:lnTo>
                    <a:lnTo>
                      <a:pt x="570" y="60"/>
                    </a:lnTo>
                    <a:lnTo>
                      <a:pt x="576" y="76"/>
                    </a:lnTo>
                    <a:lnTo>
                      <a:pt x="578" y="96"/>
                    </a:lnTo>
                    <a:lnTo>
                      <a:pt x="578" y="48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41">
                <a:extLst>
                  <a:ext uri="{FF2B5EF4-FFF2-40B4-BE49-F238E27FC236}">
                    <a16:creationId xmlns:a16="http://schemas.microsoft.com/office/drawing/2014/main" id="{3C588297-2214-4623-ADF4-F2F4928E2F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8538" y="1038225"/>
                <a:ext cx="981075" cy="977900"/>
              </a:xfrm>
              <a:custGeom>
                <a:avLst/>
                <a:gdLst>
                  <a:gd name="T0" fmla="*/ 502 w 618"/>
                  <a:gd name="T1" fmla="*/ 18 h 616"/>
                  <a:gd name="T2" fmla="*/ 540 w 618"/>
                  <a:gd name="T3" fmla="*/ 26 h 616"/>
                  <a:gd name="T4" fmla="*/ 570 w 618"/>
                  <a:gd name="T5" fmla="*/ 46 h 616"/>
                  <a:gd name="T6" fmla="*/ 590 w 618"/>
                  <a:gd name="T7" fmla="*/ 78 h 616"/>
                  <a:gd name="T8" fmla="*/ 598 w 618"/>
                  <a:gd name="T9" fmla="*/ 114 h 616"/>
                  <a:gd name="T10" fmla="*/ 598 w 618"/>
                  <a:gd name="T11" fmla="*/ 502 h 616"/>
                  <a:gd name="T12" fmla="*/ 590 w 618"/>
                  <a:gd name="T13" fmla="*/ 540 h 616"/>
                  <a:gd name="T14" fmla="*/ 570 w 618"/>
                  <a:gd name="T15" fmla="*/ 570 h 616"/>
                  <a:gd name="T16" fmla="*/ 540 w 618"/>
                  <a:gd name="T17" fmla="*/ 590 h 616"/>
                  <a:gd name="T18" fmla="*/ 502 w 618"/>
                  <a:gd name="T19" fmla="*/ 598 h 616"/>
                  <a:gd name="T20" fmla="*/ 114 w 618"/>
                  <a:gd name="T21" fmla="*/ 598 h 616"/>
                  <a:gd name="T22" fmla="*/ 78 w 618"/>
                  <a:gd name="T23" fmla="*/ 590 h 616"/>
                  <a:gd name="T24" fmla="*/ 48 w 618"/>
                  <a:gd name="T25" fmla="*/ 570 h 616"/>
                  <a:gd name="T26" fmla="*/ 26 w 618"/>
                  <a:gd name="T27" fmla="*/ 540 h 616"/>
                  <a:gd name="T28" fmla="*/ 20 w 618"/>
                  <a:gd name="T29" fmla="*/ 502 h 616"/>
                  <a:gd name="T30" fmla="*/ 20 w 618"/>
                  <a:gd name="T31" fmla="*/ 114 h 616"/>
                  <a:gd name="T32" fmla="*/ 26 w 618"/>
                  <a:gd name="T33" fmla="*/ 78 h 616"/>
                  <a:gd name="T34" fmla="*/ 48 w 618"/>
                  <a:gd name="T35" fmla="*/ 46 h 616"/>
                  <a:gd name="T36" fmla="*/ 78 w 618"/>
                  <a:gd name="T37" fmla="*/ 26 h 616"/>
                  <a:gd name="T38" fmla="*/ 114 w 618"/>
                  <a:gd name="T39" fmla="*/ 18 h 616"/>
                  <a:gd name="T40" fmla="*/ 502 w 618"/>
                  <a:gd name="T41" fmla="*/ 18 h 616"/>
                  <a:gd name="T42" fmla="*/ 114 w 618"/>
                  <a:gd name="T43" fmla="*/ 0 h 616"/>
                  <a:gd name="T44" fmla="*/ 92 w 618"/>
                  <a:gd name="T45" fmla="*/ 2 h 616"/>
                  <a:gd name="T46" fmla="*/ 50 w 618"/>
                  <a:gd name="T47" fmla="*/ 20 h 616"/>
                  <a:gd name="T48" fmla="*/ 20 w 618"/>
                  <a:gd name="T49" fmla="*/ 50 h 616"/>
                  <a:gd name="T50" fmla="*/ 2 w 618"/>
                  <a:gd name="T51" fmla="*/ 92 h 616"/>
                  <a:gd name="T52" fmla="*/ 0 w 618"/>
                  <a:gd name="T53" fmla="*/ 502 h 616"/>
                  <a:gd name="T54" fmla="*/ 2 w 618"/>
                  <a:gd name="T55" fmla="*/ 526 h 616"/>
                  <a:gd name="T56" fmla="*/ 20 w 618"/>
                  <a:gd name="T57" fmla="*/ 566 h 616"/>
                  <a:gd name="T58" fmla="*/ 50 w 618"/>
                  <a:gd name="T59" fmla="*/ 598 h 616"/>
                  <a:gd name="T60" fmla="*/ 92 w 618"/>
                  <a:gd name="T61" fmla="*/ 614 h 616"/>
                  <a:gd name="T62" fmla="*/ 502 w 618"/>
                  <a:gd name="T63" fmla="*/ 616 h 616"/>
                  <a:gd name="T64" fmla="*/ 526 w 618"/>
                  <a:gd name="T65" fmla="*/ 614 h 616"/>
                  <a:gd name="T66" fmla="*/ 566 w 618"/>
                  <a:gd name="T67" fmla="*/ 598 h 616"/>
                  <a:gd name="T68" fmla="*/ 598 w 618"/>
                  <a:gd name="T69" fmla="*/ 566 h 616"/>
                  <a:gd name="T70" fmla="*/ 614 w 618"/>
                  <a:gd name="T71" fmla="*/ 526 h 616"/>
                  <a:gd name="T72" fmla="*/ 618 w 618"/>
                  <a:gd name="T73" fmla="*/ 114 h 616"/>
                  <a:gd name="T74" fmla="*/ 614 w 618"/>
                  <a:gd name="T75" fmla="*/ 92 h 616"/>
                  <a:gd name="T76" fmla="*/ 598 w 618"/>
                  <a:gd name="T77" fmla="*/ 50 h 616"/>
                  <a:gd name="T78" fmla="*/ 566 w 618"/>
                  <a:gd name="T79" fmla="*/ 20 h 616"/>
                  <a:gd name="T80" fmla="*/ 526 w 618"/>
                  <a:gd name="T81" fmla="*/ 2 h 616"/>
                  <a:gd name="T82" fmla="*/ 502 w 618"/>
                  <a:gd name="T83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8" h="616">
                    <a:moveTo>
                      <a:pt x="502" y="18"/>
                    </a:moveTo>
                    <a:lnTo>
                      <a:pt x="502" y="18"/>
                    </a:lnTo>
                    <a:lnTo>
                      <a:pt x="522" y="20"/>
                    </a:lnTo>
                    <a:lnTo>
                      <a:pt x="540" y="26"/>
                    </a:lnTo>
                    <a:lnTo>
                      <a:pt x="556" y="36"/>
                    </a:lnTo>
                    <a:lnTo>
                      <a:pt x="570" y="46"/>
                    </a:lnTo>
                    <a:lnTo>
                      <a:pt x="582" y="60"/>
                    </a:lnTo>
                    <a:lnTo>
                      <a:pt x="590" y="78"/>
                    </a:lnTo>
                    <a:lnTo>
                      <a:pt x="596" y="94"/>
                    </a:lnTo>
                    <a:lnTo>
                      <a:pt x="598" y="114"/>
                    </a:lnTo>
                    <a:lnTo>
                      <a:pt x="598" y="502"/>
                    </a:lnTo>
                    <a:lnTo>
                      <a:pt x="598" y="502"/>
                    </a:lnTo>
                    <a:lnTo>
                      <a:pt x="596" y="522"/>
                    </a:lnTo>
                    <a:lnTo>
                      <a:pt x="590" y="540"/>
                    </a:lnTo>
                    <a:lnTo>
                      <a:pt x="582" y="556"/>
                    </a:lnTo>
                    <a:lnTo>
                      <a:pt x="570" y="570"/>
                    </a:lnTo>
                    <a:lnTo>
                      <a:pt x="556" y="582"/>
                    </a:lnTo>
                    <a:lnTo>
                      <a:pt x="540" y="590"/>
                    </a:lnTo>
                    <a:lnTo>
                      <a:pt x="522" y="596"/>
                    </a:lnTo>
                    <a:lnTo>
                      <a:pt x="502" y="598"/>
                    </a:lnTo>
                    <a:lnTo>
                      <a:pt x="114" y="598"/>
                    </a:lnTo>
                    <a:lnTo>
                      <a:pt x="114" y="598"/>
                    </a:lnTo>
                    <a:lnTo>
                      <a:pt x="96" y="596"/>
                    </a:lnTo>
                    <a:lnTo>
                      <a:pt x="78" y="590"/>
                    </a:lnTo>
                    <a:lnTo>
                      <a:pt x="62" y="582"/>
                    </a:lnTo>
                    <a:lnTo>
                      <a:pt x="48" y="570"/>
                    </a:lnTo>
                    <a:lnTo>
                      <a:pt x="36" y="556"/>
                    </a:lnTo>
                    <a:lnTo>
                      <a:pt x="26" y="540"/>
                    </a:lnTo>
                    <a:lnTo>
                      <a:pt x="22" y="522"/>
                    </a:lnTo>
                    <a:lnTo>
                      <a:pt x="20" y="502"/>
                    </a:lnTo>
                    <a:lnTo>
                      <a:pt x="20" y="114"/>
                    </a:lnTo>
                    <a:lnTo>
                      <a:pt x="20" y="114"/>
                    </a:lnTo>
                    <a:lnTo>
                      <a:pt x="22" y="94"/>
                    </a:lnTo>
                    <a:lnTo>
                      <a:pt x="26" y="78"/>
                    </a:lnTo>
                    <a:lnTo>
                      <a:pt x="36" y="60"/>
                    </a:lnTo>
                    <a:lnTo>
                      <a:pt x="48" y="46"/>
                    </a:lnTo>
                    <a:lnTo>
                      <a:pt x="62" y="36"/>
                    </a:lnTo>
                    <a:lnTo>
                      <a:pt x="78" y="26"/>
                    </a:lnTo>
                    <a:lnTo>
                      <a:pt x="96" y="20"/>
                    </a:lnTo>
                    <a:lnTo>
                      <a:pt x="114" y="18"/>
                    </a:lnTo>
                    <a:lnTo>
                      <a:pt x="502" y="18"/>
                    </a:lnTo>
                    <a:lnTo>
                      <a:pt x="502" y="18"/>
                    </a:lnTo>
                    <a:close/>
                    <a:moveTo>
                      <a:pt x="502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2" y="2"/>
                    </a:lnTo>
                    <a:lnTo>
                      <a:pt x="70" y="8"/>
                    </a:lnTo>
                    <a:lnTo>
                      <a:pt x="50" y="20"/>
                    </a:lnTo>
                    <a:lnTo>
                      <a:pt x="34" y="34"/>
                    </a:lnTo>
                    <a:lnTo>
                      <a:pt x="20" y="50"/>
                    </a:lnTo>
                    <a:lnTo>
                      <a:pt x="10" y="70"/>
                    </a:lnTo>
                    <a:lnTo>
                      <a:pt x="2" y="92"/>
                    </a:lnTo>
                    <a:lnTo>
                      <a:pt x="0" y="114"/>
                    </a:lnTo>
                    <a:lnTo>
                      <a:pt x="0" y="502"/>
                    </a:lnTo>
                    <a:lnTo>
                      <a:pt x="0" y="502"/>
                    </a:lnTo>
                    <a:lnTo>
                      <a:pt x="2" y="526"/>
                    </a:lnTo>
                    <a:lnTo>
                      <a:pt x="10" y="546"/>
                    </a:lnTo>
                    <a:lnTo>
                      <a:pt x="20" y="566"/>
                    </a:lnTo>
                    <a:lnTo>
                      <a:pt x="34" y="584"/>
                    </a:lnTo>
                    <a:lnTo>
                      <a:pt x="50" y="598"/>
                    </a:lnTo>
                    <a:lnTo>
                      <a:pt x="70" y="608"/>
                    </a:lnTo>
                    <a:lnTo>
                      <a:pt x="92" y="614"/>
                    </a:lnTo>
                    <a:lnTo>
                      <a:pt x="114" y="616"/>
                    </a:lnTo>
                    <a:lnTo>
                      <a:pt x="502" y="616"/>
                    </a:lnTo>
                    <a:lnTo>
                      <a:pt x="502" y="616"/>
                    </a:lnTo>
                    <a:lnTo>
                      <a:pt x="526" y="614"/>
                    </a:lnTo>
                    <a:lnTo>
                      <a:pt x="548" y="608"/>
                    </a:lnTo>
                    <a:lnTo>
                      <a:pt x="566" y="598"/>
                    </a:lnTo>
                    <a:lnTo>
                      <a:pt x="584" y="584"/>
                    </a:lnTo>
                    <a:lnTo>
                      <a:pt x="598" y="566"/>
                    </a:lnTo>
                    <a:lnTo>
                      <a:pt x="608" y="546"/>
                    </a:lnTo>
                    <a:lnTo>
                      <a:pt x="614" y="526"/>
                    </a:lnTo>
                    <a:lnTo>
                      <a:pt x="618" y="502"/>
                    </a:lnTo>
                    <a:lnTo>
                      <a:pt x="618" y="114"/>
                    </a:lnTo>
                    <a:lnTo>
                      <a:pt x="618" y="114"/>
                    </a:lnTo>
                    <a:lnTo>
                      <a:pt x="614" y="92"/>
                    </a:lnTo>
                    <a:lnTo>
                      <a:pt x="608" y="70"/>
                    </a:lnTo>
                    <a:lnTo>
                      <a:pt x="598" y="50"/>
                    </a:lnTo>
                    <a:lnTo>
                      <a:pt x="584" y="34"/>
                    </a:lnTo>
                    <a:lnTo>
                      <a:pt x="566" y="20"/>
                    </a:lnTo>
                    <a:lnTo>
                      <a:pt x="548" y="8"/>
                    </a:lnTo>
                    <a:lnTo>
                      <a:pt x="526" y="2"/>
                    </a:lnTo>
                    <a:lnTo>
                      <a:pt x="502" y="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75F3D5B-C7F4-4745-9412-515067312DC3}"/>
                  </a:ext>
                </a:extLst>
              </p:cNvPr>
              <p:cNvGrpSpPr/>
              <p:nvPr/>
            </p:nvGrpSpPr>
            <p:grpSpPr>
              <a:xfrm>
                <a:off x="8897938" y="1250950"/>
                <a:ext cx="419100" cy="552450"/>
                <a:chOff x="8897938" y="1250950"/>
                <a:chExt cx="419100" cy="552450"/>
              </a:xfrm>
            </p:grpSpPr>
            <p:sp>
              <p:nvSpPr>
                <p:cNvPr id="69" name="Freeform 42">
                  <a:extLst>
                    <a:ext uri="{FF2B5EF4-FFF2-40B4-BE49-F238E27FC236}">
                      <a16:creationId xmlns:a16="http://schemas.microsoft.com/office/drawing/2014/main" id="{CC391892-5A21-449C-8379-170475060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5438" y="1701800"/>
                  <a:ext cx="95250" cy="95250"/>
                </a:xfrm>
                <a:custGeom>
                  <a:avLst/>
                  <a:gdLst>
                    <a:gd name="T0" fmla="*/ 0 w 60"/>
                    <a:gd name="T1" fmla="*/ 60 h 60"/>
                    <a:gd name="T2" fmla="*/ 60 w 60"/>
                    <a:gd name="T3" fmla="*/ 0 h 60"/>
                    <a:gd name="T4" fmla="*/ 0 w 60"/>
                    <a:gd name="T5" fmla="*/ 0 h 60"/>
                    <a:gd name="T6" fmla="*/ 0 w 60"/>
                    <a:gd name="T7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" h="60">
                      <a:moveTo>
                        <a:pt x="0" y="60"/>
                      </a:moveTo>
                      <a:lnTo>
                        <a:pt x="60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43">
                  <a:extLst>
                    <a:ext uri="{FF2B5EF4-FFF2-40B4-BE49-F238E27FC236}">
                      <a16:creationId xmlns:a16="http://schemas.microsoft.com/office/drawing/2014/main" id="{36BBA997-C804-4CE0-AE64-E1C330FCE3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97938" y="1250950"/>
                  <a:ext cx="419100" cy="552450"/>
                </a:xfrm>
                <a:custGeom>
                  <a:avLst/>
                  <a:gdLst>
                    <a:gd name="T0" fmla="*/ 0 w 264"/>
                    <a:gd name="T1" fmla="*/ 0 h 348"/>
                    <a:gd name="T2" fmla="*/ 0 w 264"/>
                    <a:gd name="T3" fmla="*/ 348 h 348"/>
                    <a:gd name="T4" fmla="*/ 194 w 264"/>
                    <a:gd name="T5" fmla="*/ 348 h 348"/>
                    <a:gd name="T6" fmla="*/ 194 w 264"/>
                    <a:gd name="T7" fmla="*/ 278 h 348"/>
                    <a:gd name="T8" fmla="*/ 264 w 264"/>
                    <a:gd name="T9" fmla="*/ 278 h 348"/>
                    <a:gd name="T10" fmla="*/ 264 w 264"/>
                    <a:gd name="T11" fmla="*/ 0 h 348"/>
                    <a:gd name="T12" fmla="*/ 0 w 264"/>
                    <a:gd name="T13" fmla="*/ 0 h 348"/>
                    <a:gd name="T14" fmla="*/ 30 w 264"/>
                    <a:gd name="T15" fmla="*/ 38 h 348"/>
                    <a:gd name="T16" fmla="*/ 162 w 264"/>
                    <a:gd name="T17" fmla="*/ 38 h 348"/>
                    <a:gd name="T18" fmla="*/ 162 w 264"/>
                    <a:gd name="T19" fmla="*/ 74 h 348"/>
                    <a:gd name="T20" fmla="*/ 30 w 264"/>
                    <a:gd name="T21" fmla="*/ 74 h 348"/>
                    <a:gd name="T22" fmla="*/ 30 w 264"/>
                    <a:gd name="T23" fmla="*/ 38 h 348"/>
                    <a:gd name="T24" fmla="*/ 172 w 264"/>
                    <a:gd name="T25" fmla="*/ 258 h 348"/>
                    <a:gd name="T26" fmla="*/ 30 w 264"/>
                    <a:gd name="T27" fmla="*/ 258 h 348"/>
                    <a:gd name="T28" fmla="*/ 30 w 264"/>
                    <a:gd name="T29" fmla="*/ 234 h 348"/>
                    <a:gd name="T30" fmla="*/ 172 w 264"/>
                    <a:gd name="T31" fmla="*/ 234 h 348"/>
                    <a:gd name="T32" fmla="*/ 172 w 264"/>
                    <a:gd name="T33" fmla="*/ 258 h 348"/>
                    <a:gd name="T34" fmla="*/ 236 w 264"/>
                    <a:gd name="T35" fmla="*/ 214 h 348"/>
                    <a:gd name="T36" fmla="*/ 30 w 264"/>
                    <a:gd name="T37" fmla="*/ 214 h 348"/>
                    <a:gd name="T38" fmla="*/ 30 w 264"/>
                    <a:gd name="T39" fmla="*/ 188 h 348"/>
                    <a:gd name="T40" fmla="*/ 236 w 264"/>
                    <a:gd name="T41" fmla="*/ 188 h 348"/>
                    <a:gd name="T42" fmla="*/ 236 w 264"/>
                    <a:gd name="T43" fmla="*/ 214 h 348"/>
                    <a:gd name="T44" fmla="*/ 236 w 264"/>
                    <a:gd name="T45" fmla="*/ 168 h 348"/>
                    <a:gd name="T46" fmla="*/ 30 w 264"/>
                    <a:gd name="T47" fmla="*/ 168 h 348"/>
                    <a:gd name="T48" fmla="*/ 30 w 264"/>
                    <a:gd name="T49" fmla="*/ 144 h 348"/>
                    <a:gd name="T50" fmla="*/ 236 w 264"/>
                    <a:gd name="T51" fmla="*/ 144 h 348"/>
                    <a:gd name="T52" fmla="*/ 236 w 264"/>
                    <a:gd name="T53" fmla="*/ 168 h 348"/>
                    <a:gd name="T54" fmla="*/ 236 w 264"/>
                    <a:gd name="T55" fmla="*/ 124 h 348"/>
                    <a:gd name="T56" fmla="*/ 30 w 264"/>
                    <a:gd name="T57" fmla="*/ 124 h 348"/>
                    <a:gd name="T58" fmla="*/ 30 w 264"/>
                    <a:gd name="T59" fmla="*/ 98 h 348"/>
                    <a:gd name="T60" fmla="*/ 236 w 264"/>
                    <a:gd name="T61" fmla="*/ 98 h 348"/>
                    <a:gd name="T62" fmla="*/ 236 w 264"/>
                    <a:gd name="T63" fmla="*/ 124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64" h="348">
                      <a:moveTo>
                        <a:pt x="0" y="0"/>
                      </a:moveTo>
                      <a:lnTo>
                        <a:pt x="0" y="348"/>
                      </a:lnTo>
                      <a:lnTo>
                        <a:pt x="194" y="348"/>
                      </a:lnTo>
                      <a:lnTo>
                        <a:pt x="194" y="278"/>
                      </a:lnTo>
                      <a:lnTo>
                        <a:pt x="264" y="278"/>
                      </a:lnTo>
                      <a:lnTo>
                        <a:pt x="264" y="0"/>
                      </a:lnTo>
                      <a:lnTo>
                        <a:pt x="0" y="0"/>
                      </a:lnTo>
                      <a:close/>
                      <a:moveTo>
                        <a:pt x="30" y="38"/>
                      </a:moveTo>
                      <a:lnTo>
                        <a:pt x="162" y="38"/>
                      </a:lnTo>
                      <a:lnTo>
                        <a:pt x="162" y="74"/>
                      </a:lnTo>
                      <a:lnTo>
                        <a:pt x="30" y="74"/>
                      </a:lnTo>
                      <a:lnTo>
                        <a:pt x="30" y="38"/>
                      </a:lnTo>
                      <a:close/>
                      <a:moveTo>
                        <a:pt x="172" y="258"/>
                      </a:moveTo>
                      <a:lnTo>
                        <a:pt x="30" y="258"/>
                      </a:lnTo>
                      <a:lnTo>
                        <a:pt x="30" y="234"/>
                      </a:lnTo>
                      <a:lnTo>
                        <a:pt x="172" y="234"/>
                      </a:lnTo>
                      <a:lnTo>
                        <a:pt x="172" y="258"/>
                      </a:lnTo>
                      <a:close/>
                      <a:moveTo>
                        <a:pt x="236" y="214"/>
                      </a:moveTo>
                      <a:lnTo>
                        <a:pt x="30" y="214"/>
                      </a:lnTo>
                      <a:lnTo>
                        <a:pt x="30" y="188"/>
                      </a:lnTo>
                      <a:lnTo>
                        <a:pt x="236" y="188"/>
                      </a:lnTo>
                      <a:lnTo>
                        <a:pt x="236" y="214"/>
                      </a:lnTo>
                      <a:close/>
                      <a:moveTo>
                        <a:pt x="236" y="168"/>
                      </a:moveTo>
                      <a:lnTo>
                        <a:pt x="30" y="168"/>
                      </a:lnTo>
                      <a:lnTo>
                        <a:pt x="30" y="144"/>
                      </a:lnTo>
                      <a:lnTo>
                        <a:pt x="236" y="144"/>
                      </a:lnTo>
                      <a:lnTo>
                        <a:pt x="236" y="168"/>
                      </a:lnTo>
                      <a:close/>
                      <a:moveTo>
                        <a:pt x="236" y="124"/>
                      </a:moveTo>
                      <a:lnTo>
                        <a:pt x="30" y="124"/>
                      </a:lnTo>
                      <a:lnTo>
                        <a:pt x="30" y="98"/>
                      </a:lnTo>
                      <a:lnTo>
                        <a:pt x="236" y="98"/>
                      </a:lnTo>
                      <a:lnTo>
                        <a:pt x="236" y="1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3" name="Freeform 44">
                <a:extLst>
                  <a:ext uri="{FF2B5EF4-FFF2-40B4-BE49-F238E27FC236}">
                    <a16:creationId xmlns:a16="http://schemas.microsoft.com/office/drawing/2014/main" id="{8BDFACF1-5DB5-4AC8-A10C-D27516E30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438" y="4308475"/>
                <a:ext cx="1473200" cy="1470025"/>
              </a:xfrm>
              <a:custGeom>
                <a:avLst/>
                <a:gdLst>
                  <a:gd name="T0" fmla="*/ 928 w 928"/>
                  <a:gd name="T1" fmla="*/ 832 h 926"/>
                  <a:gd name="T2" fmla="*/ 928 w 928"/>
                  <a:gd name="T3" fmla="*/ 832 h 926"/>
                  <a:gd name="T4" fmla="*/ 926 w 928"/>
                  <a:gd name="T5" fmla="*/ 850 h 926"/>
                  <a:gd name="T6" fmla="*/ 920 w 928"/>
                  <a:gd name="T7" fmla="*/ 868 h 926"/>
                  <a:gd name="T8" fmla="*/ 912 w 928"/>
                  <a:gd name="T9" fmla="*/ 884 h 926"/>
                  <a:gd name="T10" fmla="*/ 900 w 928"/>
                  <a:gd name="T11" fmla="*/ 898 h 926"/>
                  <a:gd name="T12" fmla="*/ 886 w 928"/>
                  <a:gd name="T13" fmla="*/ 910 h 926"/>
                  <a:gd name="T14" fmla="*/ 870 w 928"/>
                  <a:gd name="T15" fmla="*/ 918 h 926"/>
                  <a:gd name="T16" fmla="*/ 852 w 928"/>
                  <a:gd name="T17" fmla="*/ 924 h 926"/>
                  <a:gd name="T18" fmla="*/ 832 w 928"/>
                  <a:gd name="T19" fmla="*/ 926 h 926"/>
                  <a:gd name="T20" fmla="*/ 96 w 928"/>
                  <a:gd name="T21" fmla="*/ 926 h 926"/>
                  <a:gd name="T22" fmla="*/ 96 w 928"/>
                  <a:gd name="T23" fmla="*/ 926 h 926"/>
                  <a:gd name="T24" fmla="*/ 76 w 928"/>
                  <a:gd name="T25" fmla="*/ 924 h 926"/>
                  <a:gd name="T26" fmla="*/ 58 w 928"/>
                  <a:gd name="T27" fmla="*/ 918 h 926"/>
                  <a:gd name="T28" fmla="*/ 42 w 928"/>
                  <a:gd name="T29" fmla="*/ 910 h 926"/>
                  <a:gd name="T30" fmla="*/ 28 w 928"/>
                  <a:gd name="T31" fmla="*/ 898 h 926"/>
                  <a:gd name="T32" fmla="*/ 16 w 928"/>
                  <a:gd name="T33" fmla="*/ 884 h 926"/>
                  <a:gd name="T34" fmla="*/ 8 w 928"/>
                  <a:gd name="T35" fmla="*/ 868 h 926"/>
                  <a:gd name="T36" fmla="*/ 2 w 928"/>
                  <a:gd name="T37" fmla="*/ 850 h 926"/>
                  <a:gd name="T38" fmla="*/ 0 w 928"/>
                  <a:gd name="T39" fmla="*/ 832 h 926"/>
                  <a:gd name="T40" fmla="*/ 0 w 928"/>
                  <a:gd name="T41" fmla="*/ 94 h 926"/>
                  <a:gd name="T42" fmla="*/ 0 w 928"/>
                  <a:gd name="T43" fmla="*/ 94 h 926"/>
                  <a:gd name="T44" fmla="*/ 2 w 928"/>
                  <a:gd name="T45" fmla="*/ 76 h 926"/>
                  <a:gd name="T46" fmla="*/ 8 w 928"/>
                  <a:gd name="T47" fmla="*/ 58 h 926"/>
                  <a:gd name="T48" fmla="*/ 16 w 928"/>
                  <a:gd name="T49" fmla="*/ 42 h 926"/>
                  <a:gd name="T50" fmla="*/ 28 w 928"/>
                  <a:gd name="T51" fmla="*/ 28 h 926"/>
                  <a:gd name="T52" fmla="*/ 42 w 928"/>
                  <a:gd name="T53" fmla="*/ 16 h 926"/>
                  <a:gd name="T54" fmla="*/ 58 w 928"/>
                  <a:gd name="T55" fmla="*/ 6 h 926"/>
                  <a:gd name="T56" fmla="*/ 76 w 928"/>
                  <a:gd name="T57" fmla="*/ 2 h 926"/>
                  <a:gd name="T58" fmla="*/ 96 w 928"/>
                  <a:gd name="T59" fmla="*/ 0 h 926"/>
                  <a:gd name="T60" fmla="*/ 832 w 928"/>
                  <a:gd name="T61" fmla="*/ 0 h 926"/>
                  <a:gd name="T62" fmla="*/ 832 w 928"/>
                  <a:gd name="T63" fmla="*/ 0 h 926"/>
                  <a:gd name="T64" fmla="*/ 852 w 928"/>
                  <a:gd name="T65" fmla="*/ 2 h 926"/>
                  <a:gd name="T66" fmla="*/ 870 w 928"/>
                  <a:gd name="T67" fmla="*/ 6 h 926"/>
                  <a:gd name="T68" fmla="*/ 886 w 928"/>
                  <a:gd name="T69" fmla="*/ 16 h 926"/>
                  <a:gd name="T70" fmla="*/ 900 w 928"/>
                  <a:gd name="T71" fmla="*/ 28 h 926"/>
                  <a:gd name="T72" fmla="*/ 912 w 928"/>
                  <a:gd name="T73" fmla="*/ 42 h 926"/>
                  <a:gd name="T74" fmla="*/ 920 w 928"/>
                  <a:gd name="T75" fmla="*/ 58 h 926"/>
                  <a:gd name="T76" fmla="*/ 926 w 928"/>
                  <a:gd name="T77" fmla="*/ 76 h 926"/>
                  <a:gd name="T78" fmla="*/ 928 w 928"/>
                  <a:gd name="T79" fmla="*/ 94 h 926"/>
                  <a:gd name="T80" fmla="*/ 928 w 928"/>
                  <a:gd name="T81" fmla="*/ 832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8" h="926">
                    <a:moveTo>
                      <a:pt x="928" y="832"/>
                    </a:moveTo>
                    <a:lnTo>
                      <a:pt x="928" y="832"/>
                    </a:lnTo>
                    <a:lnTo>
                      <a:pt x="926" y="850"/>
                    </a:lnTo>
                    <a:lnTo>
                      <a:pt x="920" y="868"/>
                    </a:lnTo>
                    <a:lnTo>
                      <a:pt x="912" y="884"/>
                    </a:lnTo>
                    <a:lnTo>
                      <a:pt x="900" y="898"/>
                    </a:lnTo>
                    <a:lnTo>
                      <a:pt x="886" y="910"/>
                    </a:lnTo>
                    <a:lnTo>
                      <a:pt x="870" y="918"/>
                    </a:lnTo>
                    <a:lnTo>
                      <a:pt x="852" y="924"/>
                    </a:lnTo>
                    <a:lnTo>
                      <a:pt x="832" y="926"/>
                    </a:lnTo>
                    <a:lnTo>
                      <a:pt x="96" y="926"/>
                    </a:lnTo>
                    <a:lnTo>
                      <a:pt x="96" y="926"/>
                    </a:lnTo>
                    <a:lnTo>
                      <a:pt x="76" y="924"/>
                    </a:lnTo>
                    <a:lnTo>
                      <a:pt x="58" y="918"/>
                    </a:lnTo>
                    <a:lnTo>
                      <a:pt x="42" y="910"/>
                    </a:lnTo>
                    <a:lnTo>
                      <a:pt x="28" y="898"/>
                    </a:lnTo>
                    <a:lnTo>
                      <a:pt x="16" y="884"/>
                    </a:lnTo>
                    <a:lnTo>
                      <a:pt x="8" y="868"/>
                    </a:lnTo>
                    <a:lnTo>
                      <a:pt x="2" y="850"/>
                    </a:lnTo>
                    <a:lnTo>
                      <a:pt x="0" y="83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6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832" y="0"/>
                    </a:lnTo>
                    <a:lnTo>
                      <a:pt x="832" y="0"/>
                    </a:lnTo>
                    <a:lnTo>
                      <a:pt x="852" y="2"/>
                    </a:lnTo>
                    <a:lnTo>
                      <a:pt x="870" y="6"/>
                    </a:lnTo>
                    <a:lnTo>
                      <a:pt x="886" y="16"/>
                    </a:lnTo>
                    <a:lnTo>
                      <a:pt x="900" y="28"/>
                    </a:lnTo>
                    <a:lnTo>
                      <a:pt x="912" y="42"/>
                    </a:lnTo>
                    <a:lnTo>
                      <a:pt x="920" y="58"/>
                    </a:lnTo>
                    <a:lnTo>
                      <a:pt x="926" y="76"/>
                    </a:lnTo>
                    <a:lnTo>
                      <a:pt x="928" y="94"/>
                    </a:lnTo>
                    <a:lnTo>
                      <a:pt x="928" y="8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45">
                <a:extLst>
                  <a:ext uri="{FF2B5EF4-FFF2-40B4-BE49-F238E27FC236}">
                    <a16:creationId xmlns:a16="http://schemas.microsoft.com/office/drawing/2014/main" id="{0D62BBA8-0044-4B59-90CD-93402E608B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0863" y="4276725"/>
                <a:ext cx="1530350" cy="1533525"/>
              </a:xfrm>
              <a:custGeom>
                <a:avLst/>
                <a:gdLst>
                  <a:gd name="T0" fmla="*/ 850 w 964"/>
                  <a:gd name="T1" fmla="*/ 20 h 966"/>
                  <a:gd name="T2" fmla="*/ 888 w 964"/>
                  <a:gd name="T3" fmla="*/ 26 h 966"/>
                  <a:gd name="T4" fmla="*/ 918 w 964"/>
                  <a:gd name="T5" fmla="*/ 48 h 966"/>
                  <a:gd name="T6" fmla="*/ 938 w 964"/>
                  <a:gd name="T7" fmla="*/ 78 h 966"/>
                  <a:gd name="T8" fmla="*/ 946 w 964"/>
                  <a:gd name="T9" fmla="*/ 114 h 966"/>
                  <a:gd name="T10" fmla="*/ 946 w 964"/>
                  <a:gd name="T11" fmla="*/ 852 h 966"/>
                  <a:gd name="T12" fmla="*/ 938 w 964"/>
                  <a:gd name="T13" fmla="*/ 888 h 966"/>
                  <a:gd name="T14" fmla="*/ 918 w 964"/>
                  <a:gd name="T15" fmla="*/ 918 h 966"/>
                  <a:gd name="T16" fmla="*/ 888 w 964"/>
                  <a:gd name="T17" fmla="*/ 938 h 966"/>
                  <a:gd name="T18" fmla="*/ 850 w 964"/>
                  <a:gd name="T19" fmla="*/ 946 h 966"/>
                  <a:gd name="T20" fmla="*/ 114 w 964"/>
                  <a:gd name="T21" fmla="*/ 946 h 966"/>
                  <a:gd name="T22" fmla="*/ 76 w 964"/>
                  <a:gd name="T23" fmla="*/ 938 h 966"/>
                  <a:gd name="T24" fmla="*/ 46 w 964"/>
                  <a:gd name="T25" fmla="*/ 918 h 966"/>
                  <a:gd name="T26" fmla="*/ 26 w 964"/>
                  <a:gd name="T27" fmla="*/ 888 h 966"/>
                  <a:gd name="T28" fmla="*/ 18 w 964"/>
                  <a:gd name="T29" fmla="*/ 852 h 966"/>
                  <a:gd name="T30" fmla="*/ 18 w 964"/>
                  <a:gd name="T31" fmla="*/ 114 h 966"/>
                  <a:gd name="T32" fmla="*/ 26 w 964"/>
                  <a:gd name="T33" fmla="*/ 78 h 966"/>
                  <a:gd name="T34" fmla="*/ 46 w 964"/>
                  <a:gd name="T35" fmla="*/ 48 h 966"/>
                  <a:gd name="T36" fmla="*/ 76 w 964"/>
                  <a:gd name="T37" fmla="*/ 26 h 966"/>
                  <a:gd name="T38" fmla="*/ 114 w 964"/>
                  <a:gd name="T39" fmla="*/ 20 h 966"/>
                  <a:gd name="T40" fmla="*/ 850 w 964"/>
                  <a:gd name="T41" fmla="*/ 20 h 966"/>
                  <a:gd name="T42" fmla="*/ 114 w 964"/>
                  <a:gd name="T43" fmla="*/ 0 h 966"/>
                  <a:gd name="T44" fmla="*/ 90 w 964"/>
                  <a:gd name="T45" fmla="*/ 2 h 966"/>
                  <a:gd name="T46" fmla="*/ 50 w 964"/>
                  <a:gd name="T47" fmla="*/ 20 h 966"/>
                  <a:gd name="T48" fmla="*/ 18 w 964"/>
                  <a:gd name="T49" fmla="*/ 50 h 966"/>
                  <a:gd name="T50" fmla="*/ 2 w 964"/>
                  <a:gd name="T51" fmla="*/ 92 h 966"/>
                  <a:gd name="T52" fmla="*/ 0 w 964"/>
                  <a:gd name="T53" fmla="*/ 852 h 966"/>
                  <a:gd name="T54" fmla="*/ 2 w 964"/>
                  <a:gd name="T55" fmla="*/ 874 h 966"/>
                  <a:gd name="T56" fmla="*/ 18 w 964"/>
                  <a:gd name="T57" fmla="*/ 916 h 966"/>
                  <a:gd name="T58" fmla="*/ 50 w 964"/>
                  <a:gd name="T59" fmla="*/ 946 h 966"/>
                  <a:gd name="T60" fmla="*/ 90 w 964"/>
                  <a:gd name="T61" fmla="*/ 964 h 966"/>
                  <a:gd name="T62" fmla="*/ 850 w 964"/>
                  <a:gd name="T63" fmla="*/ 966 h 966"/>
                  <a:gd name="T64" fmla="*/ 874 w 964"/>
                  <a:gd name="T65" fmla="*/ 964 h 966"/>
                  <a:gd name="T66" fmla="*/ 914 w 964"/>
                  <a:gd name="T67" fmla="*/ 946 h 966"/>
                  <a:gd name="T68" fmla="*/ 946 w 964"/>
                  <a:gd name="T69" fmla="*/ 916 h 966"/>
                  <a:gd name="T70" fmla="*/ 962 w 964"/>
                  <a:gd name="T71" fmla="*/ 874 h 966"/>
                  <a:gd name="T72" fmla="*/ 964 w 964"/>
                  <a:gd name="T73" fmla="*/ 114 h 966"/>
                  <a:gd name="T74" fmla="*/ 962 w 964"/>
                  <a:gd name="T75" fmla="*/ 92 h 966"/>
                  <a:gd name="T76" fmla="*/ 946 w 964"/>
                  <a:gd name="T77" fmla="*/ 50 h 966"/>
                  <a:gd name="T78" fmla="*/ 914 w 964"/>
                  <a:gd name="T79" fmla="*/ 20 h 966"/>
                  <a:gd name="T80" fmla="*/ 874 w 964"/>
                  <a:gd name="T81" fmla="*/ 2 h 966"/>
                  <a:gd name="T82" fmla="*/ 850 w 964"/>
                  <a:gd name="T83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4" h="966">
                    <a:moveTo>
                      <a:pt x="850" y="20"/>
                    </a:moveTo>
                    <a:lnTo>
                      <a:pt x="850" y="20"/>
                    </a:lnTo>
                    <a:lnTo>
                      <a:pt x="870" y="22"/>
                    </a:lnTo>
                    <a:lnTo>
                      <a:pt x="888" y="26"/>
                    </a:lnTo>
                    <a:lnTo>
                      <a:pt x="904" y="36"/>
                    </a:lnTo>
                    <a:lnTo>
                      <a:pt x="918" y="48"/>
                    </a:lnTo>
                    <a:lnTo>
                      <a:pt x="930" y="62"/>
                    </a:lnTo>
                    <a:lnTo>
                      <a:pt x="938" y="78"/>
                    </a:lnTo>
                    <a:lnTo>
                      <a:pt x="944" y="96"/>
                    </a:lnTo>
                    <a:lnTo>
                      <a:pt x="946" y="114"/>
                    </a:lnTo>
                    <a:lnTo>
                      <a:pt x="946" y="852"/>
                    </a:lnTo>
                    <a:lnTo>
                      <a:pt x="946" y="852"/>
                    </a:lnTo>
                    <a:lnTo>
                      <a:pt x="944" y="870"/>
                    </a:lnTo>
                    <a:lnTo>
                      <a:pt x="938" y="888"/>
                    </a:lnTo>
                    <a:lnTo>
                      <a:pt x="930" y="904"/>
                    </a:lnTo>
                    <a:lnTo>
                      <a:pt x="918" y="918"/>
                    </a:lnTo>
                    <a:lnTo>
                      <a:pt x="904" y="930"/>
                    </a:lnTo>
                    <a:lnTo>
                      <a:pt x="888" y="938"/>
                    </a:lnTo>
                    <a:lnTo>
                      <a:pt x="870" y="944"/>
                    </a:lnTo>
                    <a:lnTo>
                      <a:pt x="850" y="946"/>
                    </a:lnTo>
                    <a:lnTo>
                      <a:pt x="114" y="946"/>
                    </a:lnTo>
                    <a:lnTo>
                      <a:pt x="114" y="946"/>
                    </a:lnTo>
                    <a:lnTo>
                      <a:pt x="94" y="944"/>
                    </a:lnTo>
                    <a:lnTo>
                      <a:pt x="76" y="938"/>
                    </a:lnTo>
                    <a:lnTo>
                      <a:pt x="60" y="930"/>
                    </a:lnTo>
                    <a:lnTo>
                      <a:pt x="46" y="918"/>
                    </a:lnTo>
                    <a:lnTo>
                      <a:pt x="34" y="904"/>
                    </a:lnTo>
                    <a:lnTo>
                      <a:pt x="26" y="888"/>
                    </a:lnTo>
                    <a:lnTo>
                      <a:pt x="20" y="870"/>
                    </a:lnTo>
                    <a:lnTo>
                      <a:pt x="18" y="852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20" y="96"/>
                    </a:lnTo>
                    <a:lnTo>
                      <a:pt x="26" y="78"/>
                    </a:lnTo>
                    <a:lnTo>
                      <a:pt x="34" y="62"/>
                    </a:lnTo>
                    <a:lnTo>
                      <a:pt x="46" y="48"/>
                    </a:lnTo>
                    <a:lnTo>
                      <a:pt x="60" y="36"/>
                    </a:lnTo>
                    <a:lnTo>
                      <a:pt x="76" y="26"/>
                    </a:lnTo>
                    <a:lnTo>
                      <a:pt x="94" y="22"/>
                    </a:lnTo>
                    <a:lnTo>
                      <a:pt x="114" y="20"/>
                    </a:lnTo>
                    <a:lnTo>
                      <a:pt x="850" y="20"/>
                    </a:lnTo>
                    <a:lnTo>
                      <a:pt x="850" y="20"/>
                    </a:lnTo>
                    <a:close/>
                    <a:moveTo>
                      <a:pt x="850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0" y="2"/>
                    </a:lnTo>
                    <a:lnTo>
                      <a:pt x="70" y="10"/>
                    </a:lnTo>
                    <a:lnTo>
                      <a:pt x="50" y="20"/>
                    </a:lnTo>
                    <a:lnTo>
                      <a:pt x="32" y="34"/>
                    </a:lnTo>
                    <a:lnTo>
                      <a:pt x="18" y="50"/>
                    </a:lnTo>
                    <a:lnTo>
                      <a:pt x="8" y="70"/>
                    </a:lnTo>
                    <a:lnTo>
                      <a:pt x="2" y="92"/>
                    </a:lnTo>
                    <a:lnTo>
                      <a:pt x="0" y="114"/>
                    </a:lnTo>
                    <a:lnTo>
                      <a:pt x="0" y="852"/>
                    </a:lnTo>
                    <a:lnTo>
                      <a:pt x="0" y="852"/>
                    </a:lnTo>
                    <a:lnTo>
                      <a:pt x="2" y="874"/>
                    </a:lnTo>
                    <a:lnTo>
                      <a:pt x="8" y="896"/>
                    </a:lnTo>
                    <a:lnTo>
                      <a:pt x="18" y="916"/>
                    </a:lnTo>
                    <a:lnTo>
                      <a:pt x="32" y="932"/>
                    </a:lnTo>
                    <a:lnTo>
                      <a:pt x="50" y="946"/>
                    </a:lnTo>
                    <a:lnTo>
                      <a:pt x="70" y="956"/>
                    </a:lnTo>
                    <a:lnTo>
                      <a:pt x="90" y="964"/>
                    </a:lnTo>
                    <a:lnTo>
                      <a:pt x="114" y="966"/>
                    </a:lnTo>
                    <a:lnTo>
                      <a:pt x="850" y="966"/>
                    </a:lnTo>
                    <a:lnTo>
                      <a:pt x="850" y="966"/>
                    </a:lnTo>
                    <a:lnTo>
                      <a:pt x="874" y="964"/>
                    </a:lnTo>
                    <a:lnTo>
                      <a:pt x="894" y="956"/>
                    </a:lnTo>
                    <a:lnTo>
                      <a:pt x="914" y="946"/>
                    </a:lnTo>
                    <a:lnTo>
                      <a:pt x="932" y="932"/>
                    </a:lnTo>
                    <a:lnTo>
                      <a:pt x="946" y="916"/>
                    </a:lnTo>
                    <a:lnTo>
                      <a:pt x="956" y="896"/>
                    </a:lnTo>
                    <a:lnTo>
                      <a:pt x="962" y="874"/>
                    </a:lnTo>
                    <a:lnTo>
                      <a:pt x="964" y="852"/>
                    </a:lnTo>
                    <a:lnTo>
                      <a:pt x="964" y="114"/>
                    </a:lnTo>
                    <a:lnTo>
                      <a:pt x="964" y="114"/>
                    </a:lnTo>
                    <a:lnTo>
                      <a:pt x="962" y="92"/>
                    </a:lnTo>
                    <a:lnTo>
                      <a:pt x="956" y="70"/>
                    </a:lnTo>
                    <a:lnTo>
                      <a:pt x="946" y="50"/>
                    </a:lnTo>
                    <a:lnTo>
                      <a:pt x="932" y="34"/>
                    </a:lnTo>
                    <a:lnTo>
                      <a:pt x="914" y="20"/>
                    </a:lnTo>
                    <a:lnTo>
                      <a:pt x="894" y="10"/>
                    </a:lnTo>
                    <a:lnTo>
                      <a:pt x="874" y="2"/>
                    </a:lnTo>
                    <a:lnTo>
                      <a:pt x="850" y="0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4F512EE-49F8-41CA-A491-05EF347B94E2}"/>
                  </a:ext>
                </a:extLst>
              </p:cNvPr>
              <p:cNvGrpSpPr/>
              <p:nvPr/>
            </p:nvGrpSpPr>
            <p:grpSpPr>
              <a:xfrm>
                <a:off x="8513763" y="4692650"/>
                <a:ext cx="844550" cy="698500"/>
                <a:chOff x="8513763" y="4692650"/>
                <a:chExt cx="844550" cy="698500"/>
              </a:xfrm>
            </p:grpSpPr>
            <p:sp>
              <p:nvSpPr>
                <p:cNvPr id="67" name="Freeform 46">
                  <a:extLst>
                    <a:ext uri="{FF2B5EF4-FFF2-40B4-BE49-F238E27FC236}">
                      <a16:creationId xmlns:a16="http://schemas.microsoft.com/office/drawing/2014/main" id="{411439A1-C552-405E-810E-D0428F02C6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61413" y="4933950"/>
                  <a:ext cx="349250" cy="346075"/>
                </a:xfrm>
                <a:custGeom>
                  <a:avLst/>
                  <a:gdLst>
                    <a:gd name="T0" fmla="*/ 110 w 220"/>
                    <a:gd name="T1" fmla="*/ 0 h 218"/>
                    <a:gd name="T2" fmla="*/ 68 w 220"/>
                    <a:gd name="T3" fmla="*/ 8 h 218"/>
                    <a:gd name="T4" fmla="*/ 32 w 220"/>
                    <a:gd name="T5" fmla="*/ 32 h 218"/>
                    <a:gd name="T6" fmla="*/ 8 w 220"/>
                    <a:gd name="T7" fmla="*/ 66 h 218"/>
                    <a:gd name="T8" fmla="*/ 0 w 220"/>
                    <a:gd name="T9" fmla="*/ 108 h 218"/>
                    <a:gd name="T10" fmla="*/ 2 w 220"/>
                    <a:gd name="T11" fmla="*/ 130 h 218"/>
                    <a:gd name="T12" fmla="*/ 20 w 220"/>
                    <a:gd name="T13" fmla="*/ 170 h 218"/>
                    <a:gd name="T14" fmla="*/ 48 w 220"/>
                    <a:gd name="T15" fmla="*/ 200 h 218"/>
                    <a:gd name="T16" fmla="*/ 88 w 220"/>
                    <a:gd name="T17" fmla="*/ 216 h 218"/>
                    <a:gd name="T18" fmla="*/ 110 w 220"/>
                    <a:gd name="T19" fmla="*/ 218 h 218"/>
                    <a:gd name="T20" fmla="*/ 152 w 220"/>
                    <a:gd name="T21" fmla="*/ 210 h 218"/>
                    <a:gd name="T22" fmla="*/ 188 w 220"/>
                    <a:gd name="T23" fmla="*/ 186 h 218"/>
                    <a:gd name="T24" fmla="*/ 212 w 220"/>
                    <a:gd name="T25" fmla="*/ 152 h 218"/>
                    <a:gd name="T26" fmla="*/ 220 w 220"/>
                    <a:gd name="T27" fmla="*/ 108 h 218"/>
                    <a:gd name="T28" fmla="*/ 218 w 220"/>
                    <a:gd name="T29" fmla="*/ 86 h 218"/>
                    <a:gd name="T30" fmla="*/ 200 w 220"/>
                    <a:gd name="T31" fmla="*/ 48 h 218"/>
                    <a:gd name="T32" fmla="*/ 172 w 220"/>
                    <a:gd name="T33" fmla="*/ 18 h 218"/>
                    <a:gd name="T34" fmla="*/ 132 w 220"/>
                    <a:gd name="T35" fmla="*/ 2 h 218"/>
                    <a:gd name="T36" fmla="*/ 110 w 220"/>
                    <a:gd name="T37" fmla="*/ 0 h 218"/>
                    <a:gd name="T38" fmla="*/ 110 w 220"/>
                    <a:gd name="T39" fmla="*/ 202 h 218"/>
                    <a:gd name="T40" fmla="*/ 74 w 220"/>
                    <a:gd name="T41" fmla="*/ 194 h 218"/>
                    <a:gd name="T42" fmla="*/ 44 w 220"/>
                    <a:gd name="T43" fmla="*/ 174 h 218"/>
                    <a:gd name="T44" fmla="*/ 24 w 220"/>
                    <a:gd name="T45" fmla="*/ 146 h 218"/>
                    <a:gd name="T46" fmla="*/ 16 w 220"/>
                    <a:gd name="T47" fmla="*/ 108 h 218"/>
                    <a:gd name="T48" fmla="*/ 18 w 220"/>
                    <a:gd name="T49" fmla="*/ 90 h 218"/>
                    <a:gd name="T50" fmla="*/ 32 w 220"/>
                    <a:gd name="T51" fmla="*/ 56 h 218"/>
                    <a:gd name="T52" fmla="*/ 58 w 220"/>
                    <a:gd name="T53" fmla="*/ 32 h 218"/>
                    <a:gd name="T54" fmla="*/ 92 w 220"/>
                    <a:gd name="T55" fmla="*/ 18 h 218"/>
                    <a:gd name="T56" fmla="*/ 110 w 220"/>
                    <a:gd name="T57" fmla="*/ 16 h 218"/>
                    <a:gd name="T58" fmla="*/ 146 w 220"/>
                    <a:gd name="T59" fmla="*/ 22 h 218"/>
                    <a:gd name="T60" fmla="*/ 176 w 220"/>
                    <a:gd name="T61" fmla="*/ 42 h 218"/>
                    <a:gd name="T62" fmla="*/ 196 w 220"/>
                    <a:gd name="T63" fmla="*/ 72 h 218"/>
                    <a:gd name="T64" fmla="*/ 204 w 220"/>
                    <a:gd name="T65" fmla="*/ 108 h 218"/>
                    <a:gd name="T66" fmla="*/ 202 w 220"/>
                    <a:gd name="T67" fmla="*/ 128 h 218"/>
                    <a:gd name="T68" fmla="*/ 188 w 220"/>
                    <a:gd name="T69" fmla="*/ 160 h 218"/>
                    <a:gd name="T70" fmla="*/ 162 w 220"/>
                    <a:gd name="T71" fmla="*/ 186 h 218"/>
                    <a:gd name="T72" fmla="*/ 128 w 220"/>
                    <a:gd name="T73" fmla="*/ 200 h 218"/>
                    <a:gd name="T74" fmla="*/ 110 w 220"/>
                    <a:gd name="T75" fmla="*/ 202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0" h="218">
                      <a:moveTo>
                        <a:pt x="110" y="0"/>
                      </a:moveTo>
                      <a:lnTo>
                        <a:pt x="110" y="0"/>
                      </a:lnTo>
                      <a:lnTo>
                        <a:pt x="88" y="2"/>
                      </a:lnTo>
                      <a:lnTo>
                        <a:pt x="68" y="8"/>
                      </a:lnTo>
                      <a:lnTo>
                        <a:pt x="48" y="18"/>
                      </a:lnTo>
                      <a:lnTo>
                        <a:pt x="32" y="32"/>
                      </a:lnTo>
                      <a:lnTo>
                        <a:pt x="20" y="48"/>
                      </a:lnTo>
                      <a:lnTo>
                        <a:pt x="8" y="66"/>
                      </a:lnTo>
                      <a:lnTo>
                        <a:pt x="2" y="86"/>
                      </a:lnTo>
                      <a:lnTo>
                        <a:pt x="0" y="108"/>
                      </a:lnTo>
                      <a:lnTo>
                        <a:pt x="0" y="108"/>
                      </a:lnTo>
                      <a:lnTo>
                        <a:pt x="2" y="130"/>
                      </a:lnTo>
                      <a:lnTo>
                        <a:pt x="8" y="152"/>
                      </a:lnTo>
                      <a:lnTo>
                        <a:pt x="20" y="170"/>
                      </a:lnTo>
                      <a:lnTo>
                        <a:pt x="32" y="186"/>
                      </a:lnTo>
                      <a:lnTo>
                        <a:pt x="48" y="200"/>
                      </a:lnTo>
                      <a:lnTo>
                        <a:pt x="68" y="210"/>
                      </a:lnTo>
                      <a:lnTo>
                        <a:pt x="88" y="216"/>
                      </a:lnTo>
                      <a:lnTo>
                        <a:pt x="110" y="218"/>
                      </a:lnTo>
                      <a:lnTo>
                        <a:pt x="110" y="218"/>
                      </a:lnTo>
                      <a:lnTo>
                        <a:pt x="132" y="216"/>
                      </a:lnTo>
                      <a:lnTo>
                        <a:pt x="152" y="210"/>
                      </a:lnTo>
                      <a:lnTo>
                        <a:pt x="172" y="200"/>
                      </a:lnTo>
                      <a:lnTo>
                        <a:pt x="188" y="186"/>
                      </a:lnTo>
                      <a:lnTo>
                        <a:pt x="200" y="170"/>
                      </a:lnTo>
                      <a:lnTo>
                        <a:pt x="212" y="152"/>
                      </a:lnTo>
                      <a:lnTo>
                        <a:pt x="218" y="130"/>
                      </a:lnTo>
                      <a:lnTo>
                        <a:pt x="220" y="108"/>
                      </a:lnTo>
                      <a:lnTo>
                        <a:pt x="220" y="108"/>
                      </a:lnTo>
                      <a:lnTo>
                        <a:pt x="218" y="86"/>
                      </a:lnTo>
                      <a:lnTo>
                        <a:pt x="212" y="66"/>
                      </a:lnTo>
                      <a:lnTo>
                        <a:pt x="200" y="48"/>
                      </a:lnTo>
                      <a:lnTo>
                        <a:pt x="188" y="32"/>
                      </a:lnTo>
                      <a:lnTo>
                        <a:pt x="172" y="18"/>
                      </a:lnTo>
                      <a:lnTo>
                        <a:pt x="152" y="8"/>
                      </a:lnTo>
                      <a:lnTo>
                        <a:pt x="132" y="2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  <a:moveTo>
                        <a:pt x="110" y="202"/>
                      </a:moveTo>
                      <a:lnTo>
                        <a:pt x="110" y="202"/>
                      </a:lnTo>
                      <a:lnTo>
                        <a:pt x="92" y="200"/>
                      </a:lnTo>
                      <a:lnTo>
                        <a:pt x="74" y="194"/>
                      </a:lnTo>
                      <a:lnTo>
                        <a:pt x="58" y="186"/>
                      </a:lnTo>
                      <a:lnTo>
                        <a:pt x="44" y="174"/>
                      </a:lnTo>
                      <a:lnTo>
                        <a:pt x="32" y="160"/>
                      </a:lnTo>
                      <a:lnTo>
                        <a:pt x="24" y="146"/>
                      </a:lnTo>
                      <a:lnTo>
                        <a:pt x="18" y="128"/>
                      </a:lnTo>
                      <a:lnTo>
                        <a:pt x="16" y="108"/>
                      </a:lnTo>
                      <a:lnTo>
                        <a:pt x="16" y="108"/>
                      </a:lnTo>
                      <a:lnTo>
                        <a:pt x="18" y="90"/>
                      </a:lnTo>
                      <a:lnTo>
                        <a:pt x="24" y="72"/>
                      </a:lnTo>
                      <a:lnTo>
                        <a:pt x="32" y="56"/>
                      </a:lnTo>
                      <a:lnTo>
                        <a:pt x="44" y="42"/>
                      </a:lnTo>
                      <a:lnTo>
                        <a:pt x="58" y="32"/>
                      </a:lnTo>
                      <a:lnTo>
                        <a:pt x="74" y="22"/>
                      </a:lnTo>
                      <a:lnTo>
                        <a:pt x="92" y="18"/>
                      </a:lnTo>
                      <a:lnTo>
                        <a:pt x="110" y="16"/>
                      </a:lnTo>
                      <a:lnTo>
                        <a:pt x="110" y="16"/>
                      </a:lnTo>
                      <a:lnTo>
                        <a:pt x="128" y="18"/>
                      </a:lnTo>
                      <a:lnTo>
                        <a:pt x="146" y="22"/>
                      </a:lnTo>
                      <a:lnTo>
                        <a:pt x="162" y="32"/>
                      </a:lnTo>
                      <a:lnTo>
                        <a:pt x="176" y="42"/>
                      </a:lnTo>
                      <a:lnTo>
                        <a:pt x="188" y="56"/>
                      </a:lnTo>
                      <a:lnTo>
                        <a:pt x="196" y="72"/>
                      </a:lnTo>
                      <a:lnTo>
                        <a:pt x="202" y="90"/>
                      </a:lnTo>
                      <a:lnTo>
                        <a:pt x="204" y="108"/>
                      </a:lnTo>
                      <a:lnTo>
                        <a:pt x="204" y="108"/>
                      </a:lnTo>
                      <a:lnTo>
                        <a:pt x="202" y="128"/>
                      </a:lnTo>
                      <a:lnTo>
                        <a:pt x="196" y="146"/>
                      </a:lnTo>
                      <a:lnTo>
                        <a:pt x="188" y="160"/>
                      </a:lnTo>
                      <a:lnTo>
                        <a:pt x="176" y="174"/>
                      </a:lnTo>
                      <a:lnTo>
                        <a:pt x="162" y="186"/>
                      </a:lnTo>
                      <a:lnTo>
                        <a:pt x="146" y="194"/>
                      </a:lnTo>
                      <a:lnTo>
                        <a:pt x="128" y="200"/>
                      </a:lnTo>
                      <a:lnTo>
                        <a:pt x="110" y="202"/>
                      </a:lnTo>
                      <a:lnTo>
                        <a:pt x="110" y="2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47">
                  <a:extLst>
                    <a:ext uri="{FF2B5EF4-FFF2-40B4-BE49-F238E27FC236}">
                      <a16:creationId xmlns:a16="http://schemas.microsoft.com/office/drawing/2014/main" id="{58F161CA-3BA3-427A-BB5D-B6EFE01D29F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13763" y="4692650"/>
                  <a:ext cx="844550" cy="698500"/>
                </a:xfrm>
                <a:custGeom>
                  <a:avLst/>
                  <a:gdLst>
                    <a:gd name="T0" fmla="*/ 368 w 532"/>
                    <a:gd name="T1" fmla="*/ 0 h 440"/>
                    <a:gd name="T2" fmla="*/ 40 w 532"/>
                    <a:gd name="T3" fmla="*/ 32 h 440"/>
                    <a:gd name="T4" fmla="*/ 24 w 532"/>
                    <a:gd name="T5" fmla="*/ 36 h 440"/>
                    <a:gd name="T6" fmla="*/ 6 w 532"/>
                    <a:gd name="T7" fmla="*/ 50 h 440"/>
                    <a:gd name="T8" fmla="*/ 0 w 532"/>
                    <a:gd name="T9" fmla="*/ 74 h 440"/>
                    <a:gd name="T10" fmla="*/ 0 w 532"/>
                    <a:gd name="T11" fmla="*/ 408 h 440"/>
                    <a:gd name="T12" fmla="*/ 12 w 532"/>
                    <a:gd name="T13" fmla="*/ 428 h 440"/>
                    <a:gd name="T14" fmla="*/ 32 w 532"/>
                    <a:gd name="T15" fmla="*/ 440 h 440"/>
                    <a:gd name="T16" fmla="*/ 492 w 532"/>
                    <a:gd name="T17" fmla="*/ 440 h 440"/>
                    <a:gd name="T18" fmla="*/ 514 w 532"/>
                    <a:gd name="T19" fmla="*/ 434 h 440"/>
                    <a:gd name="T20" fmla="*/ 530 w 532"/>
                    <a:gd name="T21" fmla="*/ 416 h 440"/>
                    <a:gd name="T22" fmla="*/ 532 w 532"/>
                    <a:gd name="T23" fmla="*/ 74 h 440"/>
                    <a:gd name="T24" fmla="*/ 530 w 532"/>
                    <a:gd name="T25" fmla="*/ 58 h 440"/>
                    <a:gd name="T26" fmla="*/ 514 w 532"/>
                    <a:gd name="T27" fmla="*/ 40 h 440"/>
                    <a:gd name="T28" fmla="*/ 492 w 532"/>
                    <a:gd name="T29" fmla="*/ 32 h 440"/>
                    <a:gd name="T30" fmla="*/ 134 w 532"/>
                    <a:gd name="T31" fmla="*/ 84 h 440"/>
                    <a:gd name="T32" fmla="*/ 124 w 532"/>
                    <a:gd name="T33" fmla="*/ 100 h 440"/>
                    <a:gd name="T34" fmla="*/ 68 w 532"/>
                    <a:gd name="T35" fmla="*/ 102 h 440"/>
                    <a:gd name="T36" fmla="*/ 52 w 532"/>
                    <a:gd name="T37" fmla="*/ 90 h 440"/>
                    <a:gd name="T38" fmla="*/ 52 w 532"/>
                    <a:gd name="T39" fmla="*/ 72 h 440"/>
                    <a:gd name="T40" fmla="*/ 60 w 532"/>
                    <a:gd name="T41" fmla="*/ 56 h 440"/>
                    <a:gd name="T42" fmla="*/ 118 w 532"/>
                    <a:gd name="T43" fmla="*/ 54 h 440"/>
                    <a:gd name="T44" fmla="*/ 132 w 532"/>
                    <a:gd name="T45" fmla="*/ 64 h 440"/>
                    <a:gd name="T46" fmla="*/ 266 w 532"/>
                    <a:gd name="T47" fmla="*/ 382 h 440"/>
                    <a:gd name="T48" fmla="*/ 242 w 532"/>
                    <a:gd name="T49" fmla="*/ 380 h 440"/>
                    <a:gd name="T50" fmla="*/ 198 w 532"/>
                    <a:gd name="T51" fmla="*/ 362 h 440"/>
                    <a:gd name="T52" fmla="*/ 154 w 532"/>
                    <a:gd name="T53" fmla="*/ 308 h 440"/>
                    <a:gd name="T54" fmla="*/ 144 w 532"/>
                    <a:gd name="T55" fmla="*/ 274 h 440"/>
                    <a:gd name="T56" fmla="*/ 144 w 532"/>
                    <a:gd name="T57" fmla="*/ 248 h 440"/>
                    <a:gd name="T58" fmla="*/ 154 w 532"/>
                    <a:gd name="T59" fmla="*/ 214 h 440"/>
                    <a:gd name="T60" fmla="*/ 198 w 532"/>
                    <a:gd name="T61" fmla="*/ 160 h 440"/>
                    <a:gd name="T62" fmla="*/ 242 w 532"/>
                    <a:gd name="T63" fmla="*/ 142 h 440"/>
                    <a:gd name="T64" fmla="*/ 266 w 532"/>
                    <a:gd name="T65" fmla="*/ 138 h 440"/>
                    <a:gd name="T66" fmla="*/ 302 w 532"/>
                    <a:gd name="T67" fmla="*/ 144 h 440"/>
                    <a:gd name="T68" fmla="*/ 352 w 532"/>
                    <a:gd name="T69" fmla="*/ 174 h 440"/>
                    <a:gd name="T70" fmla="*/ 382 w 532"/>
                    <a:gd name="T71" fmla="*/ 224 h 440"/>
                    <a:gd name="T72" fmla="*/ 388 w 532"/>
                    <a:gd name="T73" fmla="*/ 260 h 440"/>
                    <a:gd name="T74" fmla="*/ 386 w 532"/>
                    <a:gd name="T75" fmla="*/ 286 h 440"/>
                    <a:gd name="T76" fmla="*/ 368 w 532"/>
                    <a:gd name="T77" fmla="*/ 330 h 440"/>
                    <a:gd name="T78" fmla="*/ 314 w 532"/>
                    <a:gd name="T79" fmla="*/ 374 h 440"/>
                    <a:gd name="T80" fmla="*/ 278 w 532"/>
                    <a:gd name="T81" fmla="*/ 382 h 440"/>
                    <a:gd name="T82" fmla="*/ 462 w 532"/>
                    <a:gd name="T83" fmla="*/ 106 h 440"/>
                    <a:gd name="T84" fmla="*/ 446 w 532"/>
                    <a:gd name="T85" fmla="*/ 100 h 440"/>
                    <a:gd name="T86" fmla="*/ 438 w 532"/>
                    <a:gd name="T87" fmla="*/ 82 h 440"/>
                    <a:gd name="T88" fmla="*/ 452 w 532"/>
                    <a:gd name="T89" fmla="*/ 62 h 440"/>
                    <a:gd name="T90" fmla="*/ 472 w 532"/>
                    <a:gd name="T91" fmla="*/ 62 h 440"/>
                    <a:gd name="T92" fmla="*/ 486 w 532"/>
                    <a:gd name="T93" fmla="*/ 82 h 440"/>
                    <a:gd name="T94" fmla="*/ 478 w 532"/>
                    <a:gd name="T95" fmla="*/ 100 h 440"/>
                    <a:gd name="T96" fmla="*/ 462 w 532"/>
                    <a:gd name="T97" fmla="*/ 106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32" h="440">
                      <a:moveTo>
                        <a:pt x="492" y="32"/>
                      </a:moveTo>
                      <a:lnTo>
                        <a:pt x="382" y="32"/>
                      </a:lnTo>
                      <a:lnTo>
                        <a:pt x="368" y="0"/>
                      </a:lnTo>
                      <a:lnTo>
                        <a:pt x="164" y="0"/>
                      </a:lnTo>
                      <a:lnTo>
                        <a:pt x="150" y="32"/>
                      </a:lnTo>
                      <a:lnTo>
                        <a:pt x="40" y="32"/>
                      </a:lnTo>
                      <a:lnTo>
                        <a:pt x="40" y="32"/>
                      </a:lnTo>
                      <a:lnTo>
                        <a:pt x="32" y="34"/>
                      </a:lnTo>
                      <a:lnTo>
                        <a:pt x="24" y="36"/>
                      </a:lnTo>
                      <a:lnTo>
                        <a:pt x="18" y="40"/>
                      </a:lnTo>
                      <a:lnTo>
                        <a:pt x="12" y="44"/>
                      </a:lnTo>
                      <a:lnTo>
                        <a:pt x="6" y="50"/>
                      </a:lnTo>
                      <a:lnTo>
                        <a:pt x="2" y="58"/>
                      </a:lnTo>
                      <a:lnTo>
                        <a:pt x="0" y="66"/>
                      </a:lnTo>
                      <a:lnTo>
                        <a:pt x="0" y="74"/>
                      </a:lnTo>
                      <a:lnTo>
                        <a:pt x="0" y="400"/>
                      </a:lnTo>
                      <a:lnTo>
                        <a:pt x="0" y="400"/>
                      </a:lnTo>
                      <a:lnTo>
                        <a:pt x="0" y="408"/>
                      </a:lnTo>
                      <a:lnTo>
                        <a:pt x="2" y="416"/>
                      </a:lnTo>
                      <a:lnTo>
                        <a:pt x="6" y="422"/>
                      </a:lnTo>
                      <a:lnTo>
                        <a:pt x="12" y="428"/>
                      </a:lnTo>
                      <a:lnTo>
                        <a:pt x="18" y="434"/>
                      </a:lnTo>
                      <a:lnTo>
                        <a:pt x="24" y="438"/>
                      </a:lnTo>
                      <a:lnTo>
                        <a:pt x="32" y="440"/>
                      </a:lnTo>
                      <a:lnTo>
                        <a:pt x="40" y="440"/>
                      </a:lnTo>
                      <a:lnTo>
                        <a:pt x="492" y="440"/>
                      </a:lnTo>
                      <a:lnTo>
                        <a:pt x="492" y="440"/>
                      </a:lnTo>
                      <a:lnTo>
                        <a:pt x="500" y="440"/>
                      </a:lnTo>
                      <a:lnTo>
                        <a:pt x="508" y="438"/>
                      </a:lnTo>
                      <a:lnTo>
                        <a:pt x="514" y="434"/>
                      </a:lnTo>
                      <a:lnTo>
                        <a:pt x="520" y="428"/>
                      </a:lnTo>
                      <a:lnTo>
                        <a:pt x="526" y="422"/>
                      </a:lnTo>
                      <a:lnTo>
                        <a:pt x="530" y="416"/>
                      </a:lnTo>
                      <a:lnTo>
                        <a:pt x="532" y="408"/>
                      </a:lnTo>
                      <a:lnTo>
                        <a:pt x="532" y="400"/>
                      </a:lnTo>
                      <a:lnTo>
                        <a:pt x="532" y="74"/>
                      </a:lnTo>
                      <a:lnTo>
                        <a:pt x="532" y="74"/>
                      </a:lnTo>
                      <a:lnTo>
                        <a:pt x="532" y="66"/>
                      </a:lnTo>
                      <a:lnTo>
                        <a:pt x="530" y="58"/>
                      </a:lnTo>
                      <a:lnTo>
                        <a:pt x="526" y="50"/>
                      </a:lnTo>
                      <a:lnTo>
                        <a:pt x="520" y="44"/>
                      </a:lnTo>
                      <a:lnTo>
                        <a:pt x="514" y="40"/>
                      </a:lnTo>
                      <a:lnTo>
                        <a:pt x="508" y="36"/>
                      </a:lnTo>
                      <a:lnTo>
                        <a:pt x="500" y="34"/>
                      </a:lnTo>
                      <a:lnTo>
                        <a:pt x="492" y="32"/>
                      </a:lnTo>
                      <a:lnTo>
                        <a:pt x="492" y="32"/>
                      </a:lnTo>
                      <a:close/>
                      <a:moveTo>
                        <a:pt x="134" y="84"/>
                      </a:moveTo>
                      <a:lnTo>
                        <a:pt x="134" y="84"/>
                      </a:lnTo>
                      <a:lnTo>
                        <a:pt x="132" y="90"/>
                      </a:lnTo>
                      <a:lnTo>
                        <a:pt x="128" y="96"/>
                      </a:lnTo>
                      <a:lnTo>
                        <a:pt x="124" y="100"/>
                      </a:lnTo>
                      <a:lnTo>
                        <a:pt x="118" y="102"/>
                      </a:lnTo>
                      <a:lnTo>
                        <a:pt x="68" y="102"/>
                      </a:lnTo>
                      <a:lnTo>
                        <a:pt x="68" y="102"/>
                      </a:lnTo>
                      <a:lnTo>
                        <a:pt x="60" y="100"/>
                      </a:lnTo>
                      <a:lnTo>
                        <a:pt x="56" y="96"/>
                      </a:lnTo>
                      <a:lnTo>
                        <a:pt x="52" y="90"/>
                      </a:lnTo>
                      <a:lnTo>
                        <a:pt x="52" y="84"/>
                      </a:lnTo>
                      <a:lnTo>
                        <a:pt x="52" y="72"/>
                      </a:lnTo>
                      <a:lnTo>
                        <a:pt x="52" y="72"/>
                      </a:lnTo>
                      <a:lnTo>
                        <a:pt x="52" y="64"/>
                      </a:lnTo>
                      <a:lnTo>
                        <a:pt x="56" y="58"/>
                      </a:lnTo>
                      <a:lnTo>
                        <a:pt x="60" y="56"/>
                      </a:lnTo>
                      <a:lnTo>
                        <a:pt x="68" y="54"/>
                      </a:lnTo>
                      <a:lnTo>
                        <a:pt x="118" y="54"/>
                      </a:lnTo>
                      <a:lnTo>
                        <a:pt x="118" y="54"/>
                      </a:lnTo>
                      <a:lnTo>
                        <a:pt x="124" y="56"/>
                      </a:lnTo>
                      <a:lnTo>
                        <a:pt x="128" y="58"/>
                      </a:lnTo>
                      <a:lnTo>
                        <a:pt x="132" y="64"/>
                      </a:lnTo>
                      <a:lnTo>
                        <a:pt x="134" y="72"/>
                      </a:lnTo>
                      <a:lnTo>
                        <a:pt x="134" y="84"/>
                      </a:lnTo>
                      <a:close/>
                      <a:moveTo>
                        <a:pt x="266" y="382"/>
                      </a:moveTo>
                      <a:lnTo>
                        <a:pt x="266" y="382"/>
                      </a:lnTo>
                      <a:lnTo>
                        <a:pt x="254" y="382"/>
                      </a:lnTo>
                      <a:lnTo>
                        <a:pt x="242" y="380"/>
                      </a:lnTo>
                      <a:lnTo>
                        <a:pt x="230" y="378"/>
                      </a:lnTo>
                      <a:lnTo>
                        <a:pt x="218" y="374"/>
                      </a:lnTo>
                      <a:lnTo>
                        <a:pt x="198" y="362"/>
                      </a:lnTo>
                      <a:lnTo>
                        <a:pt x="180" y="348"/>
                      </a:lnTo>
                      <a:lnTo>
                        <a:pt x="164" y="330"/>
                      </a:lnTo>
                      <a:lnTo>
                        <a:pt x="154" y="308"/>
                      </a:lnTo>
                      <a:lnTo>
                        <a:pt x="150" y="298"/>
                      </a:lnTo>
                      <a:lnTo>
                        <a:pt x="146" y="286"/>
                      </a:lnTo>
                      <a:lnTo>
                        <a:pt x="144" y="274"/>
                      </a:lnTo>
                      <a:lnTo>
                        <a:pt x="144" y="260"/>
                      </a:lnTo>
                      <a:lnTo>
                        <a:pt x="144" y="260"/>
                      </a:lnTo>
                      <a:lnTo>
                        <a:pt x="144" y="248"/>
                      </a:lnTo>
                      <a:lnTo>
                        <a:pt x="146" y="236"/>
                      </a:lnTo>
                      <a:lnTo>
                        <a:pt x="150" y="224"/>
                      </a:lnTo>
                      <a:lnTo>
                        <a:pt x="154" y="214"/>
                      </a:lnTo>
                      <a:lnTo>
                        <a:pt x="164" y="192"/>
                      </a:lnTo>
                      <a:lnTo>
                        <a:pt x="180" y="174"/>
                      </a:lnTo>
                      <a:lnTo>
                        <a:pt x="198" y="160"/>
                      </a:lnTo>
                      <a:lnTo>
                        <a:pt x="218" y="148"/>
                      </a:lnTo>
                      <a:lnTo>
                        <a:pt x="230" y="144"/>
                      </a:lnTo>
                      <a:lnTo>
                        <a:pt x="242" y="142"/>
                      </a:lnTo>
                      <a:lnTo>
                        <a:pt x="254" y="140"/>
                      </a:lnTo>
                      <a:lnTo>
                        <a:pt x="266" y="138"/>
                      </a:lnTo>
                      <a:lnTo>
                        <a:pt x="266" y="138"/>
                      </a:lnTo>
                      <a:lnTo>
                        <a:pt x="278" y="140"/>
                      </a:lnTo>
                      <a:lnTo>
                        <a:pt x="290" y="142"/>
                      </a:lnTo>
                      <a:lnTo>
                        <a:pt x="302" y="144"/>
                      </a:lnTo>
                      <a:lnTo>
                        <a:pt x="314" y="148"/>
                      </a:lnTo>
                      <a:lnTo>
                        <a:pt x="334" y="160"/>
                      </a:lnTo>
                      <a:lnTo>
                        <a:pt x="352" y="174"/>
                      </a:lnTo>
                      <a:lnTo>
                        <a:pt x="368" y="192"/>
                      </a:lnTo>
                      <a:lnTo>
                        <a:pt x="378" y="214"/>
                      </a:lnTo>
                      <a:lnTo>
                        <a:pt x="382" y="224"/>
                      </a:lnTo>
                      <a:lnTo>
                        <a:pt x="386" y="236"/>
                      </a:lnTo>
                      <a:lnTo>
                        <a:pt x="388" y="248"/>
                      </a:lnTo>
                      <a:lnTo>
                        <a:pt x="388" y="260"/>
                      </a:lnTo>
                      <a:lnTo>
                        <a:pt x="388" y="260"/>
                      </a:lnTo>
                      <a:lnTo>
                        <a:pt x="388" y="274"/>
                      </a:lnTo>
                      <a:lnTo>
                        <a:pt x="386" y="286"/>
                      </a:lnTo>
                      <a:lnTo>
                        <a:pt x="382" y="298"/>
                      </a:lnTo>
                      <a:lnTo>
                        <a:pt x="378" y="308"/>
                      </a:lnTo>
                      <a:lnTo>
                        <a:pt x="368" y="330"/>
                      </a:lnTo>
                      <a:lnTo>
                        <a:pt x="352" y="348"/>
                      </a:lnTo>
                      <a:lnTo>
                        <a:pt x="334" y="362"/>
                      </a:lnTo>
                      <a:lnTo>
                        <a:pt x="314" y="374"/>
                      </a:lnTo>
                      <a:lnTo>
                        <a:pt x="302" y="378"/>
                      </a:lnTo>
                      <a:lnTo>
                        <a:pt x="290" y="380"/>
                      </a:lnTo>
                      <a:lnTo>
                        <a:pt x="278" y="382"/>
                      </a:lnTo>
                      <a:lnTo>
                        <a:pt x="266" y="382"/>
                      </a:lnTo>
                      <a:lnTo>
                        <a:pt x="266" y="382"/>
                      </a:lnTo>
                      <a:close/>
                      <a:moveTo>
                        <a:pt x="462" y="106"/>
                      </a:moveTo>
                      <a:lnTo>
                        <a:pt x="462" y="106"/>
                      </a:lnTo>
                      <a:lnTo>
                        <a:pt x="452" y="104"/>
                      </a:lnTo>
                      <a:lnTo>
                        <a:pt x="446" y="100"/>
                      </a:lnTo>
                      <a:lnTo>
                        <a:pt x="440" y="92"/>
                      </a:lnTo>
                      <a:lnTo>
                        <a:pt x="438" y="82"/>
                      </a:lnTo>
                      <a:lnTo>
                        <a:pt x="438" y="82"/>
                      </a:lnTo>
                      <a:lnTo>
                        <a:pt x="440" y="74"/>
                      </a:lnTo>
                      <a:lnTo>
                        <a:pt x="446" y="66"/>
                      </a:lnTo>
                      <a:lnTo>
                        <a:pt x="452" y="62"/>
                      </a:lnTo>
                      <a:lnTo>
                        <a:pt x="462" y="60"/>
                      </a:lnTo>
                      <a:lnTo>
                        <a:pt x="462" y="60"/>
                      </a:lnTo>
                      <a:lnTo>
                        <a:pt x="472" y="62"/>
                      </a:lnTo>
                      <a:lnTo>
                        <a:pt x="478" y="66"/>
                      </a:lnTo>
                      <a:lnTo>
                        <a:pt x="484" y="74"/>
                      </a:lnTo>
                      <a:lnTo>
                        <a:pt x="486" y="82"/>
                      </a:lnTo>
                      <a:lnTo>
                        <a:pt x="486" y="82"/>
                      </a:lnTo>
                      <a:lnTo>
                        <a:pt x="484" y="92"/>
                      </a:lnTo>
                      <a:lnTo>
                        <a:pt x="478" y="100"/>
                      </a:lnTo>
                      <a:lnTo>
                        <a:pt x="472" y="104"/>
                      </a:lnTo>
                      <a:lnTo>
                        <a:pt x="462" y="106"/>
                      </a:lnTo>
                      <a:lnTo>
                        <a:pt x="462" y="1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6" name="Freeform 48">
                <a:extLst>
                  <a:ext uri="{FF2B5EF4-FFF2-40B4-BE49-F238E27FC236}">
                    <a16:creationId xmlns:a16="http://schemas.microsoft.com/office/drawing/2014/main" id="{E0800326-4CCF-4F93-B78A-8418EA6F1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13" y="1562100"/>
                <a:ext cx="1289050" cy="1292225"/>
              </a:xfrm>
              <a:custGeom>
                <a:avLst/>
                <a:gdLst>
                  <a:gd name="T0" fmla="*/ 812 w 812"/>
                  <a:gd name="T1" fmla="*/ 718 h 814"/>
                  <a:gd name="T2" fmla="*/ 812 w 812"/>
                  <a:gd name="T3" fmla="*/ 718 h 814"/>
                  <a:gd name="T4" fmla="*/ 810 w 812"/>
                  <a:gd name="T5" fmla="*/ 736 h 814"/>
                  <a:gd name="T6" fmla="*/ 806 w 812"/>
                  <a:gd name="T7" fmla="*/ 754 h 814"/>
                  <a:gd name="T8" fmla="*/ 796 w 812"/>
                  <a:gd name="T9" fmla="*/ 770 h 814"/>
                  <a:gd name="T10" fmla="*/ 784 w 812"/>
                  <a:gd name="T11" fmla="*/ 786 h 814"/>
                  <a:gd name="T12" fmla="*/ 770 w 812"/>
                  <a:gd name="T13" fmla="*/ 796 h 814"/>
                  <a:gd name="T14" fmla="*/ 754 w 812"/>
                  <a:gd name="T15" fmla="*/ 806 h 814"/>
                  <a:gd name="T16" fmla="*/ 736 w 812"/>
                  <a:gd name="T17" fmla="*/ 812 h 814"/>
                  <a:gd name="T18" fmla="*/ 718 w 812"/>
                  <a:gd name="T19" fmla="*/ 814 h 814"/>
                  <a:gd name="T20" fmla="*/ 96 w 812"/>
                  <a:gd name="T21" fmla="*/ 814 h 814"/>
                  <a:gd name="T22" fmla="*/ 96 w 812"/>
                  <a:gd name="T23" fmla="*/ 814 h 814"/>
                  <a:gd name="T24" fmla="*/ 76 w 812"/>
                  <a:gd name="T25" fmla="*/ 812 h 814"/>
                  <a:gd name="T26" fmla="*/ 58 w 812"/>
                  <a:gd name="T27" fmla="*/ 806 h 814"/>
                  <a:gd name="T28" fmla="*/ 42 w 812"/>
                  <a:gd name="T29" fmla="*/ 796 h 814"/>
                  <a:gd name="T30" fmla="*/ 28 w 812"/>
                  <a:gd name="T31" fmla="*/ 786 h 814"/>
                  <a:gd name="T32" fmla="*/ 16 w 812"/>
                  <a:gd name="T33" fmla="*/ 770 h 814"/>
                  <a:gd name="T34" fmla="*/ 8 w 812"/>
                  <a:gd name="T35" fmla="*/ 754 h 814"/>
                  <a:gd name="T36" fmla="*/ 2 w 812"/>
                  <a:gd name="T37" fmla="*/ 736 h 814"/>
                  <a:gd name="T38" fmla="*/ 0 w 812"/>
                  <a:gd name="T39" fmla="*/ 718 h 814"/>
                  <a:gd name="T40" fmla="*/ 0 w 812"/>
                  <a:gd name="T41" fmla="*/ 96 h 814"/>
                  <a:gd name="T42" fmla="*/ 0 w 812"/>
                  <a:gd name="T43" fmla="*/ 96 h 814"/>
                  <a:gd name="T44" fmla="*/ 2 w 812"/>
                  <a:gd name="T45" fmla="*/ 76 h 814"/>
                  <a:gd name="T46" fmla="*/ 8 w 812"/>
                  <a:gd name="T47" fmla="*/ 58 h 814"/>
                  <a:gd name="T48" fmla="*/ 16 w 812"/>
                  <a:gd name="T49" fmla="*/ 42 h 814"/>
                  <a:gd name="T50" fmla="*/ 28 w 812"/>
                  <a:gd name="T51" fmla="*/ 28 h 814"/>
                  <a:gd name="T52" fmla="*/ 42 w 812"/>
                  <a:gd name="T53" fmla="*/ 16 h 814"/>
                  <a:gd name="T54" fmla="*/ 58 w 812"/>
                  <a:gd name="T55" fmla="*/ 8 h 814"/>
                  <a:gd name="T56" fmla="*/ 76 w 812"/>
                  <a:gd name="T57" fmla="*/ 2 h 814"/>
                  <a:gd name="T58" fmla="*/ 96 w 812"/>
                  <a:gd name="T59" fmla="*/ 0 h 814"/>
                  <a:gd name="T60" fmla="*/ 718 w 812"/>
                  <a:gd name="T61" fmla="*/ 0 h 814"/>
                  <a:gd name="T62" fmla="*/ 718 w 812"/>
                  <a:gd name="T63" fmla="*/ 0 h 814"/>
                  <a:gd name="T64" fmla="*/ 736 w 812"/>
                  <a:gd name="T65" fmla="*/ 2 h 814"/>
                  <a:gd name="T66" fmla="*/ 754 w 812"/>
                  <a:gd name="T67" fmla="*/ 8 h 814"/>
                  <a:gd name="T68" fmla="*/ 770 w 812"/>
                  <a:gd name="T69" fmla="*/ 16 h 814"/>
                  <a:gd name="T70" fmla="*/ 784 w 812"/>
                  <a:gd name="T71" fmla="*/ 28 h 814"/>
                  <a:gd name="T72" fmla="*/ 796 w 812"/>
                  <a:gd name="T73" fmla="*/ 42 h 814"/>
                  <a:gd name="T74" fmla="*/ 806 w 812"/>
                  <a:gd name="T75" fmla="*/ 58 h 814"/>
                  <a:gd name="T76" fmla="*/ 810 w 812"/>
                  <a:gd name="T77" fmla="*/ 76 h 814"/>
                  <a:gd name="T78" fmla="*/ 812 w 812"/>
                  <a:gd name="T79" fmla="*/ 96 h 814"/>
                  <a:gd name="T80" fmla="*/ 812 w 812"/>
                  <a:gd name="T81" fmla="*/ 71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2" h="814">
                    <a:moveTo>
                      <a:pt x="812" y="718"/>
                    </a:moveTo>
                    <a:lnTo>
                      <a:pt x="812" y="718"/>
                    </a:lnTo>
                    <a:lnTo>
                      <a:pt x="810" y="736"/>
                    </a:lnTo>
                    <a:lnTo>
                      <a:pt x="806" y="754"/>
                    </a:lnTo>
                    <a:lnTo>
                      <a:pt x="796" y="770"/>
                    </a:lnTo>
                    <a:lnTo>
                      <a:pt x="784" y="786"/>
                    </a:lnTo>
                    <a:lnTo>
                      <a:pt x="770" y="796"/>
                    </a:lnTo>
                    <a:lnTo>
                      <a:pt x="754" y="806"/>
                    </a:lnTo>
                    <a:lnTo>
                      <a:pt x="736" y="812"/>
                    </a:lnTo>
                    <a:lnTo>
                      <a:pt x="718" y="814"/>
                    </a:lnTo>
                    <a:lnTo>
                      <a:pt x="96" y="814"/>
                    </a:lnTo>
                    <a:lnTo>
                      <a:pt x="96" y="814"/>
                    </a:lnTo>
                    <a:lnTo>
                      <a:pt x="76" y="812"/>
                    </a:lnTo>
                    <a:lnTo>
                      <a:pt x="58" y="806"/>
                    </a:lnTo>
                    <a:lnTo>
                      <a:pt x="42" y="796"/>
                    </a:lnTo>
                    <a:lnTo>
                      <a:pt x="28" y="786"/>
                    </a:lnTo>
                    <a:lnTo>
                      <a:pt x="16" y="770"/>
                    </a:lnTo>
                    <a:lnTo>
                      <a:pt x="8" y="754"/>
                    </a:lnTo>
                    <a:lnTo>
                      <a:pt x="2" y="736"/>
                    </a:lnTo>
                    <a:lnTo>
                      <a:pt x="0" y="718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76"/>
                    </a:lnTo>
                    <a:lnTo>
                      <a:pt x="8" y="58"/>
                    </a:lnTo>
                    <a:lnTo>
                      <a:pt x="16" y="42"/>
                    </a:lnTo>
                    <a:lnTo>
                      <a:pt x="28" y="28"/>
                    </a:lnTo>
                    <a:lnTo>
                      <a:pt x="42" y="16"/>
                    </a:lnTo>
                    <a:lnTo>
                      <a:pt x="58" y="8"/>
                    </a:lnTo>
                    <a:lnTo>
                      <a:pt x="76" y="2"/>
                    </a:lnTo>
                    <a:lnTo>
                      <a:pt x="96" y="0"/>
                    </a:lnTo>
                    <a:lnTo>
                      <a:pt x="718" y="0"/>
                    </a:lnTo>
                    <a:lnTo>
                      <a:pt x="718" y="0"/>
                    </a:lnTo>
                    <a:lnTo>
                      <a:pt x="736" y="2"/>
                    </a:lnTo>
                    <a:lnTo>
                      <a:pt x="754" y="8"/>
                    </a:lnTo>
                    <a:lnTo>
                      <a:pt x="770" y="16"/>
                    </a:lnTo>
                    <a:lnTo>
                      <a:pt x="784" y="28"/>
                    </a:lnTo>
                    <a:lnTo>
                      <a:pt x="796" y="42"/>
                    </a:lnTo>
                    <a:lnTo>
                      <a:pt x="806" y="58"/>
                    </a:lnTo>
                    <a:lnTo>
                      <a:pt x="810" y="76"/>
                    </a:lnTo>
                    <a:lnTo>
                      <a:pt x="812" y="96"/>
                    </a:lnTo>
                    <a:lnTo>
                      <a:pt x="812" y="7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49">
                <a:extLst>
                  <a:ext uri="{FF2B5EF4-FFF2-40B4-BE49-F238E27FC236}">
                    <a16:creationId xmlns:a16="http://schemas.microsoft.com/office/drawing/2014/main" id="{A915C95C-978E-4F3A-9C89-0851A4234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4438" y="1533525"/>
                <a:ext cx="1349375" cy="1349375"/>
              </a:xfrm>
              <a:custGeom>
                <a:avLst/>
                <a:gdLst>
                  <a:gd name="T0" fmla="*/ 736 w 850"/>
                  <a:gd name="T1" fmla="*/ 18 h 850"/>
                  <a:gd name="T2" fmla="*/ 772 w 850"/>
                  <a:gd name="T3" fmla="*/ 26 h 850"/>
                  <a:gd name="T4" fmla="*/ 802 w 850"/>
                  <a:gd name="T5" fmla="*/ 46 h 850"/>
                  <a:gd name="T6" fmla="*/ 824 w 850"/>
                  <a:gd name="T7" fmla="*/ 76 h 850"/>
                  <a:gd name="T8" fmla="*/ 830 w 850"/>
                  <a:gd name="T9" fmla="*/ 114 h 850"/>
                  <a:gd name="T10" fmla="*/ 830 w 850"/>
                  <a:gd name="T11" fmla="*/ 736 h 850"/>
                  <a:gd name="T12" fmla="*/ 824 w 850"/>
                  <a:gd name="T13" fmla="*/ 772 h 850"/>
                  <a:gd name="T14" fmla="*/ 802 w 850"/>
                  <a:gd name="T15" fmla="*/ 804 h 850"/>
                  <a:gd name="T16" fmla="*/ 772 w 850"/>
                  <a:gd name="T17" fmla="*/ 824 h 850"/>
                  <a:gd name="T18" fmla="*/ 736 w 850"/>
                  <a:gd name="T19" fmla="*/ 832 h 850"/>
                  <a:gd name="T20" fmla="*/ 114 w 850"/>
                  <a:gd name="T21" fmla="*/ 832 h 850"/>
                  <a:gd name="T22" fmla="*/ 76 w 850"/>
                  <a:gd name="T23" fmla="*/ 824 h 850"/>
                  <a:gd name="T24" fmla="*/ 46 w 850"/>
                  <a:gd name="T25" fmla="*/ 804 h 850"/>
                  <a:gd name="T26" fmla="*/ 26 w 850"/>
                  <a:gd name="T27" fmla="*/ 772 h 850"/>
                  <a:gd name="T28" fmla="*/ 18 w 850"/>
                  <a:gd name="T29" fmla="*/ 736 h 850"/>
                  <a:gd name="T30" fmla="*/ 18 w 850"/>
                  <a:gd name="T31" fmla="*/ 114 h 850"/>
                  <a:gd name="T32" fmla="*/ 26 w 850"/>
                  <a:gd name="T33" fmla="*/ 76 h 850"/>
                  <a:gd name="T34" fmla="*/ 46 w 850"/>
                  <a:gd name="T35" fmla="*/ 46 h 850"/>
                  <a:gd name="T36" fmla="*/ 76 w 850"/>
                  <a:gd name="T37" fmla="*/ 26 h 850"/>
                  <a:gd name="T38" fmla="*/ 114 w 850"/>
                  <a:gd name="T39" fmla="*/ 18 h 850"/>
                  <a:gd name="T40" fmla="*/ 736 w 850"/>
                  <a:gd name="T41" fmla="*/ 18 h 850"/>
                  <a:gd name="T42" fmla="*/ 114 w 850"/>
                  <a:gd name="T43" fmla="*/ 0 h 850"/>
                  <a:gd name="T44" fmla="*/ 90 w 850"/>
                  <a:gd name="T45" fmla="*/ 2 h 850"/>
                  <a:gd name="T46" fmla="*/ 50 w 850"/>
                  <a:gd name="T47" fmla="*/ 18 h 850"/>
                  <a:gd name="T48" fmla="*/ 18 w 850"/>
                  <a:gd name="T49" fmla="*/ 50 h 850"/>
                  <a:gd name="T50" fmla="*/ 2 w 850"/>
                  <a:gd name="T51" fmla="*/ 90 h 850"/>
                  <a:gd name="T52" fmla="*/ 0 w 850"/>
                  <a:gd name="T53" fmla="*/ 736 h 850"/>
                  <a:gd name="T54" fmla="*/ 2 w 850"/>
                  <a:gd name="T55" fmla="*/ 758 h 850"/>
                  <a:gd name="T56" fmla="*/ 18 w 850"/>
                  <a:gd name="T57" fmla="*/ 800 h 850"/>
                  <a:gd name="T58" fmla="*/ 50 w 850"/>
                  <a:gd name="T59" fmla="*/ 830 h 850"/>
                  <a:gd name="T60" fmla="*/ 90 w 850"/>
                  <a:gd name="T61" fmla="*/ 848 h 850"/>
                  <a:gd name="T62" fmla="*/ 736 w 850"/>
                  <a:gd name="T63" fmla="*/ 850 h 850"/>
                  <a:gd name="T64" fmla="*/ 758 w 850"/>
                  <a:gd name="T65" fmla="*/ 848 h 850"/>
                  <a:gd name="T66" fmla="*/ 800 w 850"/>
                  <a:gd name="T67" fmla="*/ 830 h 850"/>
                  <a:gd name="T68" fmla="*/ 830 w 850"/>
                  <a:gd name="T69" fmla="*/ 800 h 850"/>
                  <a:gd name="T70" fmla="*/ 848 w 850"/>
                  <a:gd name="T71" fmla="*/ 758 h 850"/>
                  <a:gd name="T72" fmla="*/ 850 w 850"/>
                  <a:gd name="T73" fmla="*/ 114 h 850"/>
                  <a:gd name="T74" fmla="*/ 848 w 850"/>
                  <a:gd name="T75" fmla="*/ 90 h 850"/>
                  <a:gd name="T76" fmla="*/ 830 w 850"/>
                  <a:gd name="T77" fmla="*/ 50 h 850"/>
                  <a:gd name="T78" fmla="*/ 800 w 850"/>
                  <a:gd name="T79" fmla="*/ 18 h 850"/>
                  <a:gd name="T80" fmla="*/ 758 w 850"/>
                  <a:gd name="T81" fmla="*/ 2 h 850"/>
                  <a:gd name="T82" fmla="*/ 736 w 850"/>
                  <a:gd name="T83" fmla="*/ 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50" h="850">
                    <a:moveTo>
                      <a:pt x="736" y="18"/>
                    </a:moveTo>
                    <a:lnTo>
                      <a:pt x="736" y="18"/>
                    </a:lnTo>
                    <a:lnTo>
                      <a:pt x="754" y="20"/>
                    </a:lnTo>
                    <a:lnTo>
                      <a:pt x="772" y="26"/>
                    </a:lnTo>
                    <a:lnTo>
                      <a:pt x="788" y="34"/>
                    </a:lnTo>
                    <a:lnTo>
                      <a:pt x="802" y="46"/>
                    </a:lnTo>
                    <a:lnTo>
                      <a:pt x="814" y="60"/>
                    </a:lnTo>
                    <a:lnTo>
                      <a:pt x="824" y="76"/>
                    </a:lnTo>
                    <a:lnTo>
                      <a:pt x="828" y="94"/>
                    </a:lnTo>
                    <a:lnTo>
                      <a:pt x="830" y="114"/>
                    </a:lnTo>
                    <a:lnTo>
                      <a:pt x="830" y="736"/>
                    </a:lnTo>
                    <a:lnTo>
                      <a:pt x="830" y="736"/>
                    </a:lnTo>
                    <a:lnTo>
                      <a:pt x="828" y="754"/>
                    </a:lnTo>
                    <a:lnTo>
                      <a:pt x="824" y="772"/>
                    </a:lnTo>
                    <a:lnTo>
                      <a:pt x="814" y="788"/>
                    </a:lnTo>
                    <a:lnTo>
                      <a:pt x="802" y="804"/>
                    </a:lnTo>
                    <a:lnTo>
                      <a:pt x="788" y="814"/>
                    </a:lnTo>
                    <a:lnTo>
                      <a:pt x="772" y="824"/>
                    </a:lnTo>
                    <a:lnTo>
                      <a:pt x="754" y="830"/>
                    </a:lnTo>
                    <a:lnTo>
                      <a:pt x="736" y="832"/>
                    </a:lnTo>
                    <a:lnTo>
                      <a:pt x="114" y="832"/>
                    </a:lnTo>
                    <a:lnTo>
                      <a:pt x="114" y="832"/>
                    </a:lnTo>
                    <a:lnTo>
                      <a:pt x="94" y="830"/>
                    </a:lnTo>
                    <a:lnTo>
                      <a:pt x="76" y="824"/>
                    </a:lnTo>
                    <a:lnTo>
                      <a:pt x="60" y="814"/>
                    </a:lnTo>
                    <a:lnTo>
                      <a:pt x="46" y="804"/>
                    </a:lnTo>
                    <a:lnTo>
                      <a:pt x="34" y="788"/>
                    </a:lnTo>
                    <a:lnTo>
                      <a:pt x="26" y="772"/>
                    </a:lnTo>
                    <a:lnTo>
                      <a:pt x="20" y="754"/>
                    </a:lnTo>
                    <a:lnTo>
                      <a:pt x="18" y="736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20" y="94"/>
                    </a:lnTo>
                    <a:lnTo>
                      <a:pt x="26" y="76"/>
                    </a:lnTo>
                    <a:lnTo>
                      <a:pt x="34" y="60"/>
                    </a:lnTo>
                    <a:lnTo>
                      <a:pt x="46" y="46"/>
                    </a:lnTo>
                    <a:lnTo>
                      <a:pt x="60" y="34"/>
                    </a:lnTo>
                    <a:lnTo>
                      <a:pt x="76" y="26"/>
                    </a:lnTo>
                    <a:lnTo>
                      <a:pt x="94" y="20"/>
                    </a:lnTo>
                    <a:lnTo>
                      <a:pt x="114" y="18"/>
                    </a:lnTo>
                    <a:lnTo>
                      <a:pt x="736" y="18"/>
                    </a:lnTo>
                    <a:lnTo>
                      <a:pt x="736" y="18"/>
                    </a:lnTo>
                    <a:close/>
                    <a:moveTo>
                      <a:pt x="736" y="0"/>
                    </a:moveTo>
                    <a:lnTo>
                      <a:pt x="114" y="0"/>
                    </a:lnTo>
                    <a:lnTo>
                      <a:pt x="114" y="0"/>
                    </a:lnTo>
                    <a:lnTo>
                      <a:pt x="90" y="2"/>
                    </a:lnTo>
                    <a:lnTo>
                      <a:pt x="68" y="8"/>
                    </a:lnTo>
                    <a:lnTo>
                      <a:pt x="50" y="18"/>
                    </a:lnTo>
                    <a:lnTo>
                      <a:pt x="32" y="32"/>
                    </a:lnTo>
                    <a:lnTo>
                      <a:pt x="18" y="50"/>
                    </a:lnTo>
                    <a:lnTo>
                      <a:pt x="8" y="70"/>
                    </a:lnTo>
                    <a:lnTo>
                      <a:pt x="2" y="90"/>
                    </a:lnTo>
                    <a:lnTo>
                      <a:pt x="0" y="114"/>
                    </a:lnTo>
                    <a:lnTo>
                      <a:pt x="0" y="736"/>
                    </a:lnTo>
                    <a:lnTo>
                      <a:pt x="0" y="736"/>
                    </a:lnTo>
                    <a:lnTo>
                      <a:pt x="2" y="758"/>
                    </a:lnTo>
                    <a:lnTo>
                      <a:pt x="8" y="780"/>
                    </a:lnTo>
                    <a:lnTo>
                      <a:pt x="18" y="800"/>
                    </a:lnTo>
                    <a:lnTo>
                      <a:pt x="32" y="816"/>
                    </a:lnTo>
                    <a:lnTo>
                      <a:pt x="50" y="830"/>
                    </a:lnTo>
                    <a:lnTo>
                      <a:pt x="68" y="842"/>
                    </a:lnTo>
                    <a:lnTo>
                      <a:pt x="90" y="848"/>
                    </a:lnTo>
                    <a:lnTo>
                      <a:pt x="114" y="850"/>
                    </a:lnTo>
                    <a:lnTo>
                      <a:pt x="736" y="850"/>
                    </a:lnTo>
                    <a:lnTo>
                      <a:pt x="736" y="850"/>
                    </a:lnTo>
                    <a:lnTo>
                      <a:pt x="758" y="848"/>
                    </a:lnTo>
                    <a:lnTo>
                      <a:pt x="780" y="842"/>
                    </a:lnTo>
                    <a:lnTo>
                      <a:pt x="800" y="830"/>
                    </a:lnTo>
                    <a:lnTo>
                      <a:pt x="816" y="816"/>
                    </a:lnTo>
                    <a:lnTo>
                      <a:pt x="830" y="800"/>
                    </a:lnTo>
                    <a:lnTo>
                      <a:pt x="840" y="780"/>
                    </a:lnTo>
                    <a:lnTo>
                      <a:pt x="848" y="758"/>
                    </a:lnTo>
                    <a:lnTo>
                      <a:pt x="850" y="736"/>
                    </a:lnTo>
                    <a:lnTo>
                      <a:pt x="850" y="114"/>
                    </a:lnTo>
                    <a:lnTo>
                      <a:pt x="850" y="114"/>
                    </a:lnTo>
                    <a:lnTo>
                      <a:pt x="848" y="90"/>
                    </a:lnTo>
                    <a:lnTo>
                      <a:pt x="840" y="70"/>
                    </a:lnTo>
                    <a:lnTo>
                      <a:pt x="830" y="50"/>
                    </a:lnTo>
                    <a:lnTo>
                      <a:pt x="816" y="32"/>
                    </a:lnTo>
                    <a:lnTo>
                      <a:pt x="800" y="18"/>
                    </a:lnTo>
                    <a:lnTo>
                      <a:pt x="780" y="8"/>
                    </a:lnTo>
                    <a:lnTo>
                      <a:pt x="758" y="2"/>
                    </a:lnTo>
                    <a:lnTo>
                      <a:pt x="736" y="0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50">
                <a:extLst>
                  <a:ext uri="{FF2B5EF4-FFF2-40B4-BE49-F238E27FC236}">
                    <a16:creationId xmlns:a16="http://schemas.microsoft.com/office/drawing/2014/main" id="{8121BBFA-DF60-4CC5-98A7-B706798DA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9713" y="1778000"/>
                <a:ext cx="758825" cy="860425"/>
              </a:xfrm>
              <a:custGeom>
                <a:avLst/>
                <a:gdLst>
                  <a:gd name="T0" fmla="*/ 376 w 478"/>
                  <a:gd name="T1" fmla="*/ 378 h 542"/>
                  <a:gd name="T2" fmla="*/ 158 w 478"/>
                  <a:gd name="T3" fmla="*/ 312 h 542"/>
                  <a:gd name="T4" fmla="*/ 164 w 478"/>
                  <a:gd name="T5" fmla="*/ 278 h 542"/>
                  <a:gd name="T6" fmla="*/ 338 w 478"/>
                  <a:gd name="T7" fmla="*/ 142 h 542"/>
                  <a:gd name="T8" fmla="*/ 396 w 478"/>
                  <a:gd name="T9" fmla="*/ 166 h 542"/>
                  <a:gd name="T10" fmla="*/ 442 w 478"/>
                  <a:gd name="T11" fmla="*/ 152 h 542"/>
                  <a:gd name="T12" fmla="*/ 476 w 478"/>
                  <a:gd name="T13" fmla="*/ 100 h 542"/>
                  <a:gd name="T14" fmla="*/ 472 w 478"/>
                  <a:gd name="T15" fmla="*/ 50 h 542"/>
                  <a:gd name="T16" fmla="*/ 428 w 478"/>
                  <a:gd name="T17" fmla="*/ 6 h 542"/>
                  <a:gd name="T18" fmla="*/ 378 w 478"/>
                  <a:gd name="T19" fmla="*/ 2 h 542"/>
                  <a:gd name="T20" fmla="*/ 326 w 478"/>
                  <a:gd name="T21" fmla="*/ 36 h 542"/>
                  <a:gd name="T22" fmla="*/ 312 w 478"/>
                  <a:gd name="T23" fmla="*/ 82 h 542"/>
                  <a:gd name="T24" fmla="*/ 322 w 478"/>
                  <a:gd name="T25" fmla="*/ 122 h 542"/>
                  <a:gd name="T26" fmla="*/ 116 w 478"/>
                  <a:gd name="T27" fmla="*/ 204 h 542"/>
                  <a:gd name="T28" fmla="*/ 66 w 478"/>
                  <a:gd name="T29" fmla="*/ 198 h 542"/>
                  <a:gd name="T30" fmla="*/ 14 w 478"/>
                  <a:gd name="T31" fmla="*/ 232 h 542"/>
                  <a:gd name="T32" fmla="*/ 0 w 478"/>
                  <a:gd name="T33" fmla="*/ 278 h 542"/>
                  <a:gd name="T34" fmla="*/ 24 w 478"/>
                  <a:gd name="T35" fmla="*/ 338 h 542"/>
                  <a:gd name="T36" fmla="*/ 82 w 478"/>
                  <a:gd name="T37" fmla="*/ 362 h 542"/>
                  <a:gd name="T38" fmla="*/ 132 w 478"/>
                  <a:gd name="T39" fmla="*/ 344 h 542"/>
                  <a:gd name="T40" fmla="*/ 314 w 478"/>
                  <a:gd name="T41" fmla="*/ 444 h 542"/>
                  <a:gd name="T42" fmla="*/ 318 w 478"/>
                  <a:gd name="T43" fmla="*/ 490 h 542"/>
                  <a:gd name="T44" fmla="*/ 364 w 478"/>
                  <a:gd name="T45" fmla="*/ 534 h 542"/>
                  <a:gd name="T46" fmla="*/ 412 w 478"/>
                  <a:gd name="T47" fmla="*/ 540 h 542"/>
                  <a:gd name="T48" fmla="*/ 464 w 478"/>
                  <a:gd name="T49" fmla="*/ 504 h 542"/>
                  <a:gd name="T50" fmla="*/ 478 w 478"/>
                  <a:gd name="T51" fmla="*/ 458 h 542"/>
                  <a:gd name="T52" fmla="*/ 454 w 478"/>
                  <a:gd name="T53" fmla="*/ 400 h 542"/>
                  <a:gd name="T54" fmla="*/ 396 w 478"/>
                  <a:gd name="T55" fmla="*/ 376 h 542"/>
                  <a:gd name="T56" fmla="*/ 408 w 478"/>
                  <a:gd name="T57" fmla="*/ 18 h 542"/>
                  <a:gd name="T58" fmla="*/ 450 w 478"/>
                  <a:gd name="T59" fmla="*/ 46 h 542"/>
                  <a:gd name="T60" fmla="*/ 460 w 478"/>
                  <a:gd name="T61" fmla="*/ 82 h 542"/>
                  <a:gd name="T62" fmla="*/ 442 w 478"/>
                  <a:gd name="T63" fmla="*/ 130 h 542"/>
                  <a:gd name="T64" fmla="*/ 396 w 478"/>
                  <a:gd name="T65" fmla="*/ 148 h 542"/>
                  <a:gd name="T66" fmla="*/ 358 w 478"/>
                  <a:gd name="T67" fmla="*/ 138 h 542"/>
                  <a:gd name="T68" fmla="*/ 332 w 478"/>
                  <a:gd name="T69" fmla="*/ 96 h 542"/>
                  <a:gd name="T70" fmla="*/ 334 w 478"/>
                  <a:gd name="T71" fmla="*/ 58 h 542"/>
                  <a:gd name="T72" fmla="*/ 370 w 478"/>
                  <a:gd name="T73" fmla="*/ 22 h 542"/>
                  <a:gd name="T74" fmla="*/ 82 w 478"/>
                  <a:gd name="T75" fmla="*/ 344 h 542"/>
                  <a:gd name="T76" fmla="*/ 46 w 478"/>
                  <a:gd name="T77" fmla="*/ 332 h 542"/>
                  <a:gd name="T78" fmla="*/ 18 w 478"/>
                  <a:gd name="T79" fmla="*/ 292 h 542"/>
                  <a:gd name="T80" fmla="*/ 22 w 478"/>
                  <a:gd name="T81" fmla="*/ 254 h 542"/>
                  <a:gd name="T82" fmla="*/ 56 w 478"/>
                  <a:gd name="T83" fmla="*/ 218 h 542"/>
                  <a:gd name="T84" fmla="*/ 94 w 478"/>
                  <a:gd name="T85" fmla="*/ 214 h 542"/>
                  <a:gd name="T86" fmla="*/ 136 w 478"/>
                  <a:gd name="T87" fmla="*/ 242 h 542"/>
                  <a:gd name="T88" fmla="*/ 148 w 478"/>
                  <a:gd name="T89" fmla="*/ 278 h 542"/>
                  <a:gd name="T90" fmla="*/ 128 w 478"/>
                  <a:gd name="T91" fmla="*/ 324 h 542"/>
                  <a:gd name="T92" fmla="*/ 82 w 478"/>
                  <a:gd name="T93" fmla="*/ 344 h 542"/>
                  <a:gd name="T94" fmla="*/ 382 w 478"/>
                  <a:gd name="T95" fmla="*/ 522 h 542"/>
                  <a:gd name="T96" fmla="*/ 340 w 478"/>
                  <a:gd name="T97" fmla="*/ 494 h 542"/>
                  <a:gd name="T98" fmla="*/ 330 w 478"/>
                  <a:gd name="T99" fmla="*/ 458 h 542"/>
                  <a:gd name="T100" fmla="*/ 348 w 478"/>
                  <a:gd name="T101" fmla="*/ 412 h 542"/>
                  <a:gd name="T102" fmla="*/ 396 w 478"/>
                  <a:gd name="T103" fmla="*/ 392 h 542"/>
                  <a:gd name="T104" fmla="*/ 432 w 478"/>
                  <a:gd name="T105" fmla="*/ 404 h 542"/>
                  <a:gd name="T106" fmla="*/ 460 w 478"/>
                  <a:gd name="T107" fmla="*/ 446 h 542"/>
                  <a:gd name="T108" fmla="*/ 456 w 478"/>
                  <a:gd name="T109" fmla="*/ 484 h 542"/>
                  <a:gd name="T110" fmla="*/ 420 w 478"/>
                  <a:gd name="T111" fmla="*/ 518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8" h="542">
                    <a:moveTo>
                      <a:pt x="396" y="376"/>
                    </a:moveTo>
                    <a:lnTo>
                      <a:pt x="396" y="376"/>
                    </a:lnTo>
                    <a:lnTo>
                      <a:pt x="386" y="376"/>
                    </a:lnTo>
                    <a:lnTo>
                      <a:pt x="376" y="378"/>
                    </a:lnTo>
                    <a:lnTo>
                      <a:pt x="358" y="384"/>
                    </a:lnTo>
                    <a:lnTo>
                      <a:pt x="342" y="396"/>
                    </a:lnTo>
                    <a:lnTo>
                      <a:pt x="328" y="410"/>
                    </a:lnTo>
                    <a:lnTo>
                      <a:pt x="158" y="312"/>
                    </a:lnTo>
                    <a:lnTo>
                      <a:pt x="158" y="312"/>
                    </a:lnTo>
                    <a:lnTo>
                      <a:pt x="162" y="296"/>
                    </a:lnTo>
                    <a:lnTo>
                      <a:pt x="164" y="278"/>
                    </a:lnTo>
                    <a:lnTo>
                      <a:pt x="164" y="278"/>
                    </a:lnTo>
                    <a:lnTo>
                      <a:pt x="162" y="262"/>
                    </a:lnTo>
                    <a:lnTo>
                      <a:pt x="158" y="246"/>
                    </a:lnTo>
                    <a:lnTo>
                      <a:pt x="338" y="142"/>
                    </a:lnTo>
                    <a:lnTo>
                      <a:pt x="338" y="142"/>
                    </a:lnTo>
                    <a:lnTo>
                      <a:pt x="350" y="152"/>
                    </a:lnTo>
                    <a:lnTo>
                      <a:pt x="364" y="160"/>
                    </a:lnTo>
                    <a:lnTo>
                      <a:pt x="378" y="164"/>
                    </a:lnTo>
                    <a:lnTo>
                      <a:pt x="396" y="166"/>
                    </a:lnTo>
                    <a:lnTo>
                      <a:pt x="396" y="166"/>
                    </a:lnTo>
                    <a:lnTo>
                      <a:pt x="412" y="164"/>
                    </a:lnTo>
                    <a:lnTo>
                      <a:pt x="428" y="160"/>
                    </a:lnTo>
                    <a:lnTo>
                      <a:pt x="442" y="152"/>
                    </a:lnTo>
                    <a:lnTo>
                      <a:pt x="454" y="142"/>
                    </a:lnTo>
                    <a:lnTo>
                      <a:pt x="464" y="130"/>
                    </a:lnTo>
                    <a:lnTo>
                      <a:pt x="472" y="116"/>
                    </a:lnTo>
                    <a:lnTo>
                      <a:pt x="476" y="100"/>
                    </a:lnTo>
                    <a:lnTo>
                      <a:pt x="478" y="82"/>
                    </a:lnTo>
                    <a:lnTo>
                      <a:pt x="478" y="82"/>
                    </a:lnTo>
                    <a:lnTo>
                      <a:pt x="476" y="66"/>
                    </a:lnTo>
                    <a:lnTo>
                      <a:pt x="472" y="50"/>
                    </a:lnTo>
                    <a:lnTo>
                      <a:pt x="464" y="36"/>
                    </a:lnTo>
                    <a:lnTo>
                      <a:pt x="454" y="24"/>
                    </a:lnTo>
                    <a:lnTo>
                      <a:pt x="442" y="14"/>
                    </a:lnTo>
                    <a:lnTo>
                      <a:pt x="428" y="6"/>
                    </a:lnTo>
                    <a:lnTo>
                      <a:pt x="412" y="2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78" y="2"/>
                    </a:lnTo>
                    <a:lnTo>
                      <a:pt x="364" y="6"/>
                    </a:lnTo>
                    <a:lnTo>
                      <a:pt x="350" y="14"/>
                    </a:lnTo>
                    <a:lnTo>
                      <a:pt x="336" y="24"/>
                    </a:lnTo>
                    <a:lnTo>
                      <a:pt x="326" y="36"/>
                    </a:lnTo>
                    <a:lnTo>
                      <a:pt x="318" y="50"/>
                    </a:lnTo>
                    <a:lnTo>
                      <a:pt x="314" y="66"/>
                    </a:lnTo>
                    <a:lnTo>
                      <a:pt x="312" y="82"/>
                    </a:lnTo>
                    <a:lnTo>
                      <a:pt x="312" y="82"/>
                    </a:lnTo>
                    <a:lnTo>
                      <a:pt x="314" y="94"/>
                    </a:lnTo>
                    <a:lnTo>
                      <a:pt x="316" y="104"/>
                    </a:lnTo>
                    <a:lnTo>
                      <a:pt x="318" y="114"/>
                    </a:lnTo>
                    <a:lnTo>
                      <a:pt x="322" y="122"/>
                    </a:lnTo>
                    <a:lnTo>
                      <a:pt x="144" y="226"/>
                    </a:lnTo>
                    <a:lnTo>
                      <a:pt x="144" y="226"/>
                    </a:lnTo>
                    <a:lnTo>
                      <a:pt x="132" y="214"/>
                    </a:lnTo>
                    <a:lnTo>
                      <a:pt x="116" y="204"/>
                    </a:lnTo>
                    <a:lnTo>
                      <a:pt x="100" y="198"/>
                    </a:lnTo>
                    <a:lnTo>
                      <a:pt x="82" y="196"/>
                    </a:lnTo>
                    <a:lnTo>
                      <a:pt x="82" y="196"/>
                    </a:lnTo>
                    <a:lnTo>
                      <a:pt x="66" y="198"/>
                    </a:lnTo>
                    <a:lnTo>
                      <a:pt x="50" y="202"/>
                    </a:lnTo>
                    <a:lnTo>
                      <a:pt x="36" y="210"/>
                    </a:lnTo>
                    <a:lnTo>
                      <a:pt x="24" y="220"/>
                    </a:lnTo>
                    <a:lnTo>
                      <a:pt x="14" y="232"/>
                    </a:lnTo>
                    <a:lnTo>
                      <a:pt x="6" y="246"/>
                    </a:lnTo>
                    <a:lnTo>
                      <a:pt x="0" y="262"/>
                    </a:lnTo>
                    <a:lnTo>
                      <a:pt x="0" y="278"/>
                    </a:lnTo>
                    <a:lnTo>
                      <a:pt x="0" y="278"/>
                    </a:lnTo>
                    <a:lnTo>
                      <a:pt x="0" y="296"/>
                    </a:lnTo>
                    <a:lnTo>
                      <a:pt x="6" y="310"/>
                    </a:lnTo>
                    <a:lnTo>
                      <a:pt x="14" y="324"/>
                    </a:lnTo>
                    <a:lnTo>
                      <a:pt x="24" y="338"/>
                    </a:lnTo>
                    <a:lnTo>
                      <a:pt x="36" y="348"/>
                    </a:lnTo>
                    <a:lnTo>
                      <a:pt x="50" y="354"/>
                    </a:lnTo>
                    <a:lnTo>
                      <a:pt x="66" y="360"/>
                    </a:lnTo>
                    <a:lnTo>
                      <a:pt x="82" y="362"/>
                    </a:lnTo>
                    <a:lnTo>
                      <a:pt x="82" y="362"/>
                    </a:lnTo>
                    <a:lnTo>
                      <a:pt x="100" y="360"/>
                    </a:lnTo>
                    <a:lnTo>
                      <a:pt x="116" y="354"/>
                    </a:lnTo>
                    <a:lnTo>
                      <a:pt x="132" y="344"/>
                    </a:lnTo>
                    <a:lnTo>
                      <a:pt x="144" y="332"/>
                    </a:lnTo>
                    <a:lnTo>
                      <a:pt x="318" y="430"/>
                    </a:lnTo>
                    <a:lnTo>
                      <a:pt x="318" y="430"/>
                    </a:lnTo>
                    <a:lnTo>
                      <a:pt x="314" y="444"/>
                    </a:lnTo>
                    <a:lnTo>
                      <a:pt x="312" y="458"/>
                    </a:lnTo>
                    <a:lnTo>
                      <a:pt x="312" y="458"/>
                    </a:lnTo>
                    <a:lnTo>
                      <a:pt x="314" y="476"/>
                    </a:lnTo>
                    <a:lnTo>
                      <a:pt x="318" y="490"/>
                    </a:lnTo>
                    <a:lnTo>
                      <a:pt x="326" y="504"/>
                    </a:lnTo>
                    <a:lnTo>
                      <a:pt x="336" y="516"/>
                    </a:lnTo>
                    <a:lnTo>
                      <a:pt x="350" y="526"/>
                    </a:lnTo>
                    <a:lnTo>
                      <a:pt x="364" y="534"/>
                    </a:lnTo>
                    <a:lnTo>
                      <a:pt x="378" y="540"/>
                    </a:lnTo>
                    <a:lnTo>
                      <a:pt x="396" y="542"/>
                    </a:lnTo>
                    <a:lnTo>
                      <a:pt x="396" y="542"/>
                    </a:lnTo>
                    <a:lnTo>
                      <a:pt x="412" y="540"/>
                    </a:lnTo>
                    <a:lnTo>
                      <a:pt x="428" y="534"/>
                    </a:lnTo>
                    <a:lnTo>
                      <a:pt x="442" y="526"/>
                    </a:lnTo>
                    <a:lnTo>
                      <a:pt x="454" y="516"/>
                    </a:lnTo>
                    <a:lnTo>
                      <a:pt x="464" y="504"/>
                    </a:lnTo>
                    <a:lnTo>
                      <a:pt x="472" y="490"/>
                    </a:lnTo>
                    <a:lnTo>
                      <a:pt x="476" y="476"/>
                    </a:lnTo>
                    <a:lnTo>
                      <a:pt x="478" y="458"/>
                    </a:lnTo>
                    <a:lnTo>
                      <a:pt x="478" y="458"/>
                    </a:lnTo>
                    <a:lnTo>
                      <a:pt x="476" y="442"/>
                    </a:lnTo>
                    <a:lnTo>
                      <a:pt x="472" y="426"/>
                    </a:lnTo>
                    <a:lnTo>
                      <a:pt x="464" y="412"/>
                    </a:lnTo>
                    <a:lnTo>
                      <a:pt x="454" y="400"/>
                    </a:lnTo>
                    <a:lnTo>
                      <a:pt x="442" y="390"/>
                    </a:lnTo>
                    <a:lnTo>
                      <a:pt x="428" y="382"/>
                    </a:lnTo>
                    <a:lnTo>
                      <a:pt x="412" y="378"/>
                    </a:lnTo>
                    <a:lnTo>
                      <a:pt x="396" y="376"/>
                    </a:lnTo>
                    <a:lnTo>
                      <a:pt x="396" y="376"/>
                    </a:lnTo>
                    <a:close/>
                    <a:moveTo>
                      <a:pt x="396" y="18"/>
                    </a:moveTo>
                    <a:lnTo>
                      <a:pt x="396" y="18"/>
                    </a:lnTo>
                    <a:lnTo>
                      <a:pt x="408" y="18"/>
                    </a:lnTo>
                    <a:lnTo>
                      <a:pt x="420" y="22"/>
                    </a:lnTo>
                    <a:lnTo>
                      <a:pt x="432" y="28"/>
                    </a:lnTo>
                    <a:lnTo>
                      <a:pt x="442" y="36"/>
                    </a:lnTo>
                    <a:lnTo>
                      <a:pt x="450" y="46"/>
                    </a:lnTo>
                    <a:lnTo>
                      <a:pt x="456" y="58"/>
                    </a:lnTo>
                    <a:lnTo>
                      <a:pt x="460" y="70"/>
                    </a:lnTo>
                    <a:lnTo>
                      <a:pt x="460" y="82"/>
                    </a:lnTo>
                    <a:lnTo>
                      <a:pt x="460" y="82"/>
                    </a:lnTo>
                    <a:lnTo>
                      <a:pt x="460" y="96"/>
                    </a:lnTo>
                    <a:lnTo>
                      <a:pt x="456" y="108"/>
                    </a:lnTo>
                    <a:lnTo>
                      <a:pt x="450" y="120"/>
                    </a:lnTo>
                    <a:lnTo>
                      <a:pt x="442" y="130"/>
                    </a:lnTo>
                    <a:lnTo>
                      <a:pt x="432" y="138"/>
                    </a:lnTo>
                    <a:lnTo>
                      <a:pt x="420" y="144"/>
                    </a:lnTo>
                    <a:lnTo>
                      <a:pt x="408" y="148"/>
                    </a:lnTo>
                    <a:lnTo>
                      <a:pt x="396" y="148"/>
                    </a:lnTo>
                    <a:lnTo>
                      <a:pt x="396" y="148"/>
                    </a:lnTo>
                    <a:lnTo>
                      <a:pt x="382" y="148"/>
                    </a:lnTo>
                    <a:lnTo>
                      <a:pt x="370" y="144"/>
                    </a:lnTo>
                    <a:lnTo>
                      <a:pt x="358" y="138"/>
                    </a:lnTo>
                    <a:lnTo>
                      <a:pt x="348" y="130"/>
                    </a:lnTo>
                    <a:lnTo>
                      <a:pt x="340" y="120"/>
                    </a:lnTo>
                    <a:lnTo>
                      <a:pt x="334" y="108"/>
                    </a:lnTo>
                    <a:lnTo>
                      <a:pt x="332" y="96"/>
                    </a:lnTo>
                    <a:lnTo>
                      <a:pt x="330" y="82"/>
                    </a:lnTo>
                    <a:lnTo>
                      <a:pt x="330" y="82"/>
                    </a:lnTo>
                    <a:lnTo>
                      <a:pt x="332" y="70"/>
                    </a:lnTo>
                    <a:lnTo>
                      <a:pt x="334" y="58"/>
                    </a:lnTo>
                    <a:lnTo>
                      <a:pt x="340" y="46"/>
                    </a:lnTo>
                    <a:lnTo>
                      <a:pt x="348" y="36"/>
                    </a:lnTo>
                    <a:lnTo>
                      <a:pt x="358" y="28"/>
                    </a:lnTo>
                    <a:lnTo>
                      <a:pt x="370" y="22"/>
                    </a:lnTo>
                    <a:lnTo>
                      <a:pt x="382" y="18"/>
                    </a:lnTo>
                    <a:lnTo>
                      <a:pt x="396" y="18"/>
                    </a:lnTo>
                    <a:lnTo>
                      <a:pt x="396" y="18"/>
                    </a:lnTo>
                    <a:close/>
                    <a:moveTo>
                      <a:pt x="82" y="344"/>
                    </a:moveTo>
                    <a:lnTo>
                      <a:pt x="82" y="344"/>
                    </a:lnTo>
                    <a:lnTo>
                      <a:pt x="68" y="342"/>
                    </a:lnTo>
                    <a:lnTo>
                      <a:pt x="56" y="340"/>
                    </a:lnTo>
                    <a:lnTo>
                      <a:pt x="46" y="332"/>
                    </a:lnTo>
                    <a:lnTo>
                      <a:pt x="36" y="324"/>
                    </a:lnTo>
                    <a:lnTo>
                      <a:pt x="28" y="316"/>
                    </a:lnTo>
                    <a:lnTo>
                      <a:pt x="22" y="304"/>
                    </a:lnTo>
                    <a:lnTo>
                      <a:pt x="18" y="292"/>
                    </a:lnTo>
                    <a:lnTo>
                      <a:pt x="16" y="278"/>
                    </a:lnTo>
                    <a:lnTo>
                      <a:pt x="16" y="278"/>
                    </a:lnTo>
                    <a:lnTo>
                      <a:pt x="18" y="266"/>
                    </a:lnTo>
                    <a:lnTo>
                      <a:pt x="22" y="254"/>
                    </a:lnTo>
                    <a:lnTo>
                      <a:pt x="28" y="242"/>
                    </a:lnTo>
                    <a:lnTo>
                      <a:pt x="36" y="232"/>
                    </a:lnTo>
                    <a:lnTo>
                      <a:pt x="46" y="224"/>
                    </a:lnTo>
                    <a:lnTo>
                      <a:pt x="56" y="218"/>
                    </a:lnTo>
                    <a:lnTo>
                      <a:pt x="68" y="214"/>
                    </a:lnTo>
                    <a:lnTo>
                      <a:pt x="82" y="214"/>
                    </a:lnTo>
                    <a:lnTo>
                      <a:pt x="82" y="214"/>
                    </a:lnTo>
                    <a:lnTo>
                      <a:pt x="94" y="214"/>
                    </a:lnTo>
                    <a:lnTo>
                      <a:pt x="108" y="218"/>
                    </a:lnTo>
                    <a:lnTo>
                      <a:pt x="118" y="224"/>
                    </a:lnTo>
                    <a:lnTo>
                      <a:pt x="128" y="232"/>
                    </a:lnTo>
                    <a:lnTo>
                      <a:pt x="136" y="242"/>
                    </a:lnTo>
                    <a:lnTo>
                      <a:pt x="142" y="254"/>
                    </a:lnTo>
                    <a:lnTo>
                      <a:pt x="146" y="266"/>
                    </a:lnTo>
                    <a:lnTo>
                      <a:pt x="148" y="278"/>
                    </a:lnTo>
                    <a:lnTo>
                      <a:pt x="148" y="278"/>
                    </a:lnTo>
                    <a:lnTo>
                      <a:pt x="146" y="292"/>
                    </a:lnTo>
                    <a:lnTo>
                      <a:pt x="142" y="304"/>
                    </a:lnTo>
                    <a:lnTo>
                      <a:pt x="136" y="316"/>
                    </a:lnTo>
                    <a:lnTo>
                      <a:pt x="128" y="324"/>
                    </a:lnTo>
                    <a:lnTo>
                      <a:pt x="118" y="332"/>
                    </a:lnTo>
                    <a:lnTo>
                      <a:pt x="108" y="340"/>
                    </a:lnTo>
                    <a:lnTo>
                      <a:pt x="94" y="342"/>
                    </a:lnTo>
                    <a:lnTo>
                      <a:pt x="82" y="344"/>
                    </a:lnTo>
                    <a:lnTo>
                      <a:pt x="82" y="344"/>
                    </a:lnTo>
                    <a:close/>
                    <a:moveTo>
                      <a:pt x="396" y="524"/>
                    </a:moveTo>
                    <a:lnTo>
                      <a:pt x="396" y="524"/>
                    </a:lnTo>
                    <a:lnTo>
                      <a:pt x="382" y="522"/>
                    </a:lnTo>
                    <a:lnTo>
                      <a:pt x="370" y="518"/>
                    </a:lnTo>
                    <a:lnTo>
                      <a:pt x="358" y="512"/>
                    </a:lnTo>
                    <a:lnTo>
                      <a:pt x="348" y="504"/>
                    </a:lnTo>
                    <a:lnTo>
                      <a:pt x="340" y="494"/>
                    </a:lnTo>
                    <a:lnTo>
                      <a:pt x="334" y="484"/>
                    </a:lnTo>
                    <a:lnTo>
                      <a:pt x="332" y="472"/>
                    </a:lnTo>
                    <a:lnTo>
                      <a:pt x="330" y="458"/>
                    </a:lnTo>
                    <a:lnTo>
                      <a:pt x="330" y="458"/>
                    </a:lnTo>
                    <a:lnTo>
                      <a:pt x="332" y="446"/>
                    </a:lnTo>
                    <a:lnTo>
                      <a:pt x="334" y="432"/>
                    </a:lnTo>
                    <a:lnTo>
                      <a:pt x="340" y="422"/>
                    </a:lnTo>
                    <a:lnTo>
                      <a:pt x="348" y="412"/>
                    </a:lnTo>
                    <a:lnTo>
                      <a:pt x="358" y="404"/>
                    </a:lnTo>
                    <a:lnTo>
                      <a:pt x="370" y="398"/>
                    </a:lnTo>
                    <a:lnTo>
                      <a:pt x="382" y="394"/>
                    </a:lnTo>
                    <a:lnTo>
                      <a:pt x="396" y="392"/>
                    </a:lnTo>
                    <a:lnTo>
                      <a:pt x="396" y="392"/>
                    </a:lnTo>
                    <a:lnTo>
                      <a:pt x="408" y="394"/>
                    </a:lnTo>
                    <a:lnTo>
                      <a:pt x="420" y="398"/>
                    </a:lnTo>
                    <a:lnTo>
                      <a:pt x="432" y="404"/>
                    </a:lnTo>
                    <a:lnTo>
                      <a:pt x="442" y="412"/>
                    </a:lnTo>
                    <a:lnTo>
                      <a:pt x="450" y="422"/>
                    </a:lnTo>
                    <a:lnTo>
                      <a:pt x="456" y="432"/>
                    </a:lnTo>
                    <a:lnTo>
                      <a:pt x="460" y="446"/>
                    </a:lnTo>
                    <a:lnTo>
                      <a:pt x="460" y="458"/>
                    </a:lnTo>
                    <a:lnTo>
                      <a:pt x="460" y="458"/>
                    </a:lnTo>
                    <a:lnTo>
                      <a:pt x="460" y="472"/>
                    </a:lnTo>
                    <a:lnTo>
                      <a:pt x="456" y="484"/>
                    </a:lnTo>
                    <a:lnTo>
                      <a:pt x="450" y="494"/>
                    </a:lnTo>
                    <a:lnTo>
                      <a:pt x="442" y="504"/>
                    </a:lnTo>
                    <a:lnTo>
                      <a:pt x="432" y="512"/>
                    </a:lnTo>
                    <a:lnTo>
                      <a:pt x="420" y="518"/>
                    </a:lnTo>
                    <a:lnTo>
                      <a:pt x="408" y="522"/>
                    </a:lnTo>
                    <a:lnTo>
                      <a:pt x="396" y="524"/>
                    </a:lnTo>
                    <a:lnTo>
                      <a:pt x="396" y="5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51">
                <a:extLst>
                  <a:ext uri="{FF2B5EF4-FFF2-40B4-BE49-F238E27FC236}">
                    <a16:creationId xmlns:a16="http://schemas.microsoft.com/office/drawing/2014/main" id="{D1878755-28B5-4F2E-95F9-9090EEA42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3575050"/>
                <a:ext cx="1939925" cy="1939925"/>
              </a:xfrm>
              <a:custGeom>
                <a:avLst/>
                <a:gdLst>
                  <a:gd name="T0" fmla="*/ 1222 w 1222"/>
                  <a:gd name="T1" fmla="*/ 1098 h 1222"/>
                  <a:gd name="T2" fmla="*/ 1222 w 1222"/>
                  <a:gd name="T3" fmla="*/ 1098 h 1222"/>
                  <a:gd name="T4" fmla="*/ 1222 w 1222"/>
                  <a:gd name="T5" fmla="*/ 1110 h 1222"/>
                  <a:gd name="T6" fmla="*/ 1220 w 1222"/>
                  <a:gd name="T7" fmla="*/ 1122 h 1222"/>
                  <a:gd name="T8" fmla="*/ 1216 w 1222"/>
                  <a:gd name="T9" fmla="*/ 1134 h 1222"/>
                  <a:gd name="T10" fmla="*/ 1212 w 1222"/>
                  <a:gd name="T11" fmla="*/ 1146 h 1222"/>
                  <a:gd name="T12" fmla="*/ 1200 w 1222"/>
                  <a:gd name="T13" fmla="*/ 1168 h 1222"/>
                  <a:gd name="T14" fmla="*/ 1186 w 1222"/>
                  <a:gd name="T15" fmla="*/ 1186 h 1222"/>
                  <a:gd name="T16" fmla="*/ 1166 w 1222"/>
                  <a:gd name="T17" fmla="*/ 1200 h 1222"/>
                  <a:gd name="T18" fmla="*/ 1146 w 1222"/>
                  <a:gd name="T19" fmla="*/ 1212 h 1222"/>
                  <a:gd name="T20" fmla="*/ 1134 w 1222"/>
                  <a:gd name="T21" fmla="*/ 1216 h 1222"/>
                  <a:gd name="T22" fmla="*/ 1122 w 1222"/>
                  <a:gd name="T23" fmla="*/ 1220 h 1222"/>
                  <a:gd name="T24" fmla="*/ 1110 w 1222"/>
                  <a:gd name="T25" fmla="*/ 1222 h 1222"/>
                  <a:gd name="T26" fmla="*/ 1096 w 1222"/>
                  <a:gd name="T27" fmla="*/ 1222 h 1222"/>
                  <a:gd name="T28" fmla="*/ 124 w 1222"/>
                  <a:gd name="T29" fmla="*/ 1222 h 1222"/>
                  <a:gd name="T30" fmla="*/ 124 w 1222"/>
                  <a:gd name="T31" fmla="*/ 1222 h 1222"/>
                  <a:gd name="T32" fmla="*/ 112 w 1222"/>
                  <a:gd name="T33" fmla="*/ 1222 h 1222"/>
                  <a:gd name="T34" fmla="*/ 100 w 1222"/>
                  <a:gd name="T35" fmla="*/ 1220 h 1222"/>
                  <a:gd name="T36" fmla="*/ 88 w 1222"/>
                  <a:gd name="T37" fmla="*/ 1216 h 1222"/>
                  <a:gd name="T38" fmla="*/ 76 w 1222"/>
                  <a:gd name="T39" fmla="*/ 1212 h 1222"/>
                  <a:gd name="T40" fmla="*/ 56 w 1222"/>
                  <a:gd name="T41" fmla="*/ 1200 h 1222"/>
                  <a:gd name="T42" fmla="*/ 36 w 1222"/>
                  <a:gd name="T43" fmla="*/ 1186 h 1222"/>
                  <a:gd name="T44" fmla="*/ 22 w 1222"/>
                  <a:gd name="T45" fmla="*/ 1168 h 1222"/>
                  <a:gd name="T46" fmla="*/ 10 w 1222"/>
                  <a:gd name="T47" fmla="*/ 1146 h 1222"/>
                  <a:gd name="T48" fmla="*/ 6 w 1222"/>
                  <a:gd name="T49" fmla="*/ 1134 h 1222"/>
                  <a:gd name="T50" fmla="*/ 2 w 1222"/>
                  <a:gd name="T51" fmla="*/ 1122 h 1222"/>
                  <a:gd name="T52" fmla="*/ 0 w 1222"/>
                  <a:gd name="T53" fmla="*/ 1110 h 1222"/>
                  <a:gd name="T54" fmla="*/ 0 w 1222"/>
                  <a:gd name="T55" fmla="*/ 1098 h 1222"/>
                  <a:gd name="T56" fmla="*/ 0 w 1222"/>
                  <a:gd name="T57" fmla="*/ 126 h 1222"/>
                  <a:gd name="T58" fmla="*/ 0 w 1222"/>
                  <a:gd name="T59" fmla="*/ 126 h 1222"/>
                  <a:gd name="T60" fmla="*/ 0 w 1222"/>
                  <a:gd name="T61" fmla="*/ 112 h 1222"/>
                  <a:gd name="T62" fmla="*/ 2 w 1222"/>
                  <a:gd name="T63" fmla="*/ 100 h 1222"/>
                  <a:gd name="T64" fmla="*/ 6 w 1222"/>
                  <a:gd name="T65" fmla="*/ 88 h 1222"/>
                  <a:gd name="T66" fmla="*/ 10 w 1222"/>
                  <a:gd name="T67" fmla="*/ 76 h 1222"/>
                  <a:gd name="T68" fmla="*/ 22 w 1222"/>
                  <a:gd name="T69" fmla="*/ 56 h 1222"/>
                  <a:gd name="T70" fmla="*/ 36 w 1222"/>
                  <a:gd name="T71" fmla="*/ 36 h 1222"/>
                  <a:gd name="T72" fmla="*/ 56 w 1222"/>
                  <a:gd name="T73" fmla="*/ 22 h 1222"/>
                  <a:gd name="T74" fmla="*/ 76 w 1222"/>
                  <a:gd name="T75" fmla="*/ 10 h 1222"/>
                  <a:gd name="T76" fmla="*/ 88 w 1222"/>
                  <a:gd name="T77" fmla="*/ 6 h 1222"/>
                  <a:gd name="T78" fmla="*/ 100 w 1222"/>
                  <a:gd name="T79" fmla="*/ 2 h 1222"/>
                  <a:gd name="T80" fmla="*/ 112 w 1222"/>
                  <a:gd name="T81" fmla="*/ 0 h 1222"/>
                  <a:gd name="T82" fmla="*/ 124 w 1222"/>
                  <a:gd name="T83" fmla="*/ 0 h 1222"/>
                  <a:gd name="T84" fmla="*/ 1096 w 1222"/>
                  <a:gd name="T85" fmla="*/ 0 h 1222"/>
                  <a:gd name="T86" fmla="*/ 1096 w 1222"/>
                  <a:gd name="T87" fmla="*/ 0 h 1222"/>
                  <a:gd name="T88" fmla="*/ 1110 w 1222"/>
                  <a:gd name="T89" fmla="*/ 0 h 1222"/>
                  <a:gd name="T90" fmla="*/ 1122 w 1222"/>
                  <a:gd name="T91" fmla="*/ 2 h 1222"/>
                  <a:gd name="T92" fmla="*/ 1134 w 1222"/>
                  <a:gd name="T93" fmla="*/ 6 h 1222"/>
                  <a:gd name="T94" fmla="*/ 1146 w 1222"/>
                  <a:gd name="T95" fmla="*/ 10 h 1222"/>
                  <a:gd name="T96" fmla="*/ 1166 w 1222"/>
                  <a:gd name="T97" fmla="*/ 22 h 1222"/>
                  <a:gd name="T98" fmla="*/ 1186 w 1222"/>
                  <a:gd name="T99" fmla="*/ 36 h 1222"/>
                  <a:gd name="T100" fmla="*/ 1200 w 1222"/>
                  <a:gd name="T101" fmla="*/ 56 h 1222"/>
                  <a:gd name="T102" fmla="*/ 1212 w 1222"/>
                  <a:gd name="T103" fmla="*/ 76 h 1222"/>
                  <a:gd name="T104" fmla="*/ 1216 w 1222"/>
                  <a:gd name="T105" fmla="*/ 88 h 1222"/>
                  <a:gd name="T106" fmla="*/ 1220 w 1222"/>
                  <a:gd name="T107" fmla="*/ 100 h 1222"/>
                  <a:gd name="T108" fmla="*/ 1222 w 1222"/>
                  <a:gd name="T109" fmla="*/ 112 h 1222"/>
                  <a:gd name="T110" fmla="*/ 1222 w 1222"/>
                  <a:gd name="T111" fmla="*/ 126 h 1222"/>
                  <a:gd name="T112" fmla="*/ 1222 w 1222"/>
                  <a:gd name="T113" fmla="*/ 1098 h 1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22" h="1222">
                    <a:moveTo>
                      <a:pt x="1222" y="1098"/>
                    </a:moveTo>
                    <a:lnTo>
                      <a:pt x="1222" y="1098"/>
                    </a:lnTo>
                    <a:lnTo>
                      <a:pt x="1222" y="1110"/>
                    </a:lnTo>
                    <a:lnTo>
                      <a:pt x="1220" y="1122"/>
                    </a:lnTo>
                    <a:lnTo>
                      <a:pt x="1216" y="1134"/>
                    </a:lnTo>
                    <a:lnTo>
                      <a:pt x="1212" y="1146"/>
                    </a:lnTo>
                    <a:lnTo>
                      <a:pt x="1200" y="1168"/>
                    </a:lnTo>
                    <a:lnTo>
                      <a:pt x="1186" y="1186"/>
                    </a:lnTo>
                    <a:lnTo>
                      <a:pt x="1166" y="1200"/>
                    </a:lnTo>
                    <a:lnTo>
                      <a:pt x="1146" y="1212"/>
                    </a:lnTo>
                    <a:lnTo>
                      <a:pt x="1134" y="1216"/>
                    </a:lnTo>
                    <a:lnTo>
                      <a:pt x="1122" y="1220"/>
                    </a:lnTo>
                    <a:lnTo>
                      <a:pt x="1110" y="1222"/>
                    </a:lnTo>
                    <a:lnTo>
                      <a:pt x="1096" y="1222"/>
                    </a:lnTo>
                    <a:lnTo>
                      <a:pt x="124" y="1222"/>
                    </a:lnTo>
                    <a:lnTo>
                      <a:pt x="124" y="1222"/>
                    </a:lnTo>
                    <a:lnTo>
                      <a:pt x="112" y="1222"/>
                    </a:lnTo>
                    <a:lnTo>
                      <a:pt x="100" y="1220"/>
                    </a:lnTo>
                    <a:lnTo>
                      <a:pt x="88" y="1216"/>
                    </a:lnTo>
                    <a:lnTo>
                      <a:pt x="76" y="1212"/>
                    </a:lnTo>
                    <a:lnTo>
                      <a:pt x="56" y="1200"/>
                    </a:lnTo>
                    <a:lnTo>
                      <a:pt x="36" y="1186"/>
                    </a:lnTo>
                    <a:lnTo>
                      <a:pt x="22" y="1168"/>
                    </a:lnTo>
                    <a:lnTo>
                      <a:pt x="10" y="1146"/>
                    </a:lnTo>
                    <a:lnTo>
                      <a:pt x="6" y="1134"/>
                    </a:lnTo>
                    <a:lnTo>
                      <a:pt x="2" y="1122"/>
                    </a:lnTo>
                    <a:lnTo>
                      <a:pt x="0" y="1110"/>
                    </a:lnTo>
                    <a:lnTo>
                      <a:pt x="0" y="1098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2" y="100"/>
                    </a:lnTo>
                    <a:lnTo>
                      <a:pt x="6" y="88"/>
                    </a:lnTo>
                    <a:lnTo>
                      <a:pt x="10" y="76"/>
                    </a:lnTo>
                    <a:lnTo>
                      <a:pt x="22" y="56"/>
                    </a:lnTo>
                    <a:lnTo>
                      <a:pt x="36" y="36"/>
                    </a:lnTo>
                    <a:lnTo>
                      <a:pt x="56" y="22"/>
                    </a:lnTo>
                    <a:lnTo>
                      <a:pt x="76" y="10"/>
                    </a:lnTo>
                    <a:lnTo>
                      <a:pt x="88" y="6"/>
                    </a:lnTo>
                    <a:lnTo>
                      <a:pt x="100" y="2"/>
                    </a:lnTo>
                    <a:lnTo>
                      <a:pt x="112" y="0"/>
                    </a:lnTo>
                    <a:lnTo>
                      <a:pt x="124" y="0"/>
                    </a:lnTo>
                    <a:lnTo>
                      <a:pt x="1096" y="0"/>
                    </a:lnTo>
                    <a:lnTo>
                      <a:pt x="1096" y="0"/>
                    </a:lnTo>
                    <a:lnTo>
                      <a:pt x="1110" y="0"/>
                    </a:lnTo>
                    <a:lnTo>
                      <a:pt x="1122" y="2"/>
                    </a:lnTo>
                    <a:lnTo>
                      <a:pt x="1134" y="6"/>
                    </a:lnTo>
                    <a:lnTo>
                      <a:pt x="1146" y="10"/>
                    </a:lnTo>
                    <a:lnTo>
                      <a:pt x="1166" y="22"/>
                    </a:lnTo>
                    <a:lnTo>
                      <a:pt x="1186" y="36"/>
                    </a:lnTo>
                    <a:lnTo>
                      <a:pt x="1200" y="56"/>
                    </a:lnTo>
                    <a:lnTo>
                      <a:pt x="1212" y="76"/>
                    </a:lnTo>
                    <a:lnTo>
                      <a:pt x="1216" y="88"/>
                    </a:lnTo>
                    <a:lnTo>
                      <a:pt x="1220" y="100"/>
                    </a:lnTo>
                    <a:lnTo>
                      <a:pt x="1222" y="112"/>
                    </a:lnTo>
                    <a:lnTo>
                      <a:pt x="1222" y="126"/>
                    </a:lnTo>
                    <a:lnTo>
                      <a:pt x="1222" y="1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52">
                <a:extLst>
                  <a:ext uri="{FF2B5EF4-FFF2-40B4-BE49-F238E27FC236}">
                    <a16:creationId xmlns:a16="http://schemas.microsoft.com/office/drawing/2014/main" id="{6263CA18-33B3-42A3-B08F-8A99AAD99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3763" y="3533775"/>
                <a:ext cx="2022475" cy="2022475"/>
              </a:xfrm>
              <a:custGeom>
                <a:avLst/>
                <a:gdLst>
                  <a:gd name="T0" fmla="*/ 1136 w 1274"/>
                  <a:gd name="T1" fmla="*/ 26 h 1274"/>
                  <a:gd name="T2" fmla="*/ 1172 w 1274"/>
                  <a:gd name="T3" fmla="*/ 36 h 1274"/>
                  <a:gd name="T4" fmla="*/ 1226 w 1274"/>
                  <a:gd name="T5" fmla="*/ 82 h 1274"/>
                  <a:gd name="T6" fmla="*/ 1246 w 1274"/>
                  <a:gd name="T7" fmla="*/ 126 h 1274"/>
                  <a:gd name="T8" fmla="*/ 1248 w 1274"/>
                  <a:gd name="T9" fmla="*/ 1124 h 1274"/>
                  <a:gd name="T10" fmla="*/ 1246 w 1274"/>
                  <a:gd name="T11" fmla="*/ 1148 h 1274"/>
                  <a:gd name="T12" fmla="*/ 1226 w 1274"/>
                  <a:gd name="T13" fmla="*/ 1194 h 1274"/>
                  <a:gd name="T14" fmla="*/ 1172 w 1274"/>
                  <a:gd name="T15" fmla="*/ 1238 h 1274"/>
                  <a:gd name="T16" fmla="*/ 1136 w 1274"/>
                  <a:gd name="T17" fmla="*/ 1248 h 1274"/>
                  <a:gd name="T18" fmla="*/ 150 w 1274"/>
                  <a:gd name="T19" fmla="*/ 1248 h 1274"/>
                  <a:gd name="T20" fmla="*/ 114 w 1274"/>
                  <a:gd name="T21" fmla="*/ 1242 h 1274"/>
                  <a:gd name="T22" fmla="*/ 62 w 1274"/>
                  <a:gd name="T23" fmla="*/ 1212 h 1274"/>
                  <a:gd name="T24" fmla="*/ 32 w 1274"/>
                  <a:gd name="T25" fmla="*/ 1160 h 1274"/>
                  <a:gd name="T26" fmla="*/ 26 w 1274"/>
                  <a:gd name="T27" fmla="*/ 1124 h 1274"/>
                  <a:gd name="T28" fmla="*/ 26 w 1274"/>
                  <a:gd name="T29" fmla="*/ 138 h 1274"/>
                  <a:gd name="T30" fmla="*/ 36 w 1274"/>
                  <a:gd name="T31" fmla="*/ 102 h 1274"/>
                  <a:gd name="T32" fmla="*/ 82 w 1274"/>
                  <a:gd name="T33" fmla="*/ 48 h 1274"/>
                  <a:gd name="T34" fmla="*/ 126 w 1274"/>
                  <a:gd name="T35" fmla="*/ 28 h 1274"/>
                  <a:gd name="T36" fmla="*/ 1122 w 1274"/>
                  <a:gd name="T37" fmla="*/ 26 h 1274"/>
                  <a:gd name="T38" fmla="*/ 150 w 1274"/>
                  <a:gd name="T39" fmla="*/ 0 h 1274"/>
                  <a:gd name="T40" fmla="*/ 120 w 1274"/>
                  <a:gd name="T41" fmla="*/ 4 h 1274"/>
                  <a:gd name="T42" fmla="*/ 80 w 1274"/>
                  <a:gd name="T43" fmla="*/ 18 h 1274"/>
                  <a:gd name="T44" fmla="*/ 44 w 1274"/>
                  <a:gd name="T45" fmla="*/ 44 h 1274"/>
                  <a:gd name="T46" fmla="*/ 18 w 1274"/>
                  <a:gd name="T47" fmla="*/ 80 h 1274"/>
                  <a:gd name="T48" fmla="*/ 4 w 1274"/>
                  <a:gd name="T49" fmla="*/ 120 h 1274"/>
                  <a:gd name="T50" fmla="*/ 0 w 1274"/>
                  <a:gd name="T51" fmla="*/ 1124 h 1274"/>
                  <a:gd name="T52" fmla="*/ 4 w 1274"/>
                  <a:gd name="T53" fmla="*/ 1154 h 1274"/>
                  <a:gd name="T54" fmla="*/ 18 w 1274"/>
                  <a:gd name="T55" fmla="*/ 1194 h 1274"/>
                  <a:gd name="T56" fmla="*/ 44 w 1274"/>
                  <a:gd name="T57" fmla="*/ 1230 h 1274"/>
                  <a:gd name="T58" fmla="*/ 80 w 1274"/>
                  <a:gd name="T59" fmla="*/ 1256 h 1274"/>
                  <a:gd name="T60" fmla="*/ 120 w 1274"/>
                  <a:gd name="T61" fmla="*/ 1270 h 1274"/>
                  <a:gd name="T62" fmla="*/ 1122 w 1274"/>
                  <a:gd name="T63" fmla="*/ 1274 h 1274"/>
                  <a:gd name="T64" fmla="*/ 1154 w 1274"/>
                  <a:gd name="T65" fmla="*/ 1270 h 1274"/>
                  <a:gd name="T66" fmla="*/ 1194 w 1274"/>
                  <a:gd name="T67" fmla="*/ 1256 h 1274"/>
                  <a:gd name="T68" fmla="*/ 1230 w 1274"/>
                  <a:gd name="T69" fmla="*/ 1230 h 1274"/>
                  <a:gd name="T70" fmla="*/ 1256 w 1274"/>
                  <a:gd name="T71" fmla="*/ 1194 h 1274"/>
                  <a:gd name="T72" fmla="*/ 1270 w 1274"/>
                  <a:gd name="T73" fmla="*/ 1154 h 1274"/>
                  <a:gd name="T74" fmla="*/ 1274 w 1274"/>
                  <a:gd name="T75" fmla="*/ 152 h 1274"/>
                  <a:gd name="T76" fmla="*/ 1270 w 1274"/>
                  <a:gd name="T77" fmla="*/ 120 h 1274"/>
                  <a:gd name="T78" fmla="*/ 1256 w 1274"/>
                  <a:gd name="T79" fmla="*/ 80 h 1274"/>
                  <a:gd name="T80" fmla="*/ 1230 w 1274"/>
                  <a:gd name="T81" fmla="*/ 44 h 1274"/>
                  <a:gd name="T82" fmla="*/ 1194 w 1274"/>
                  <a:gd name="T83" fmla="*/ 18 h 1274"/>
                  <a:gd name="T84" fmla="*/ 1154 w 1274"/>
                  <a:gd name="T85" fmla="*/ 4 h 1274"/>
                  <a:gd name="T86" fmla="*/ 1122 w 1274"/>
                  <a:gd name="T87" fmla="*/ 0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4" h="1274">
                    <a:moveTo>
                      <a:pt x="1122" y="26"/>
                    </a:moveTo>
                    <a:lnTo>
                      <a:pt x="1122" y="26"/>
                    </a:lnTo>
                    <a:lnTo>
                      <a:pt x="1136" y="26"/>
                    </a:lnTo>
                    <a:lnTo>
                      <a:pt x="1148" y="28"/>
                    </a:lnTo>
                    <a:lnTo>
                      <a:pt x="1160" y="32"/>
                    </a:lnTo>
                    <a:lnTo>
                      <a:pt x="1172" y="36"/>
                    </a:lnTo>
                    <a:lnTo>
                      <a:pt x="1192" y="48"/>
                    </a:lnTo>
                    <a:lnTo>
                      <a:pt x="1212" y="62"/>
                    </a:lnTo>
                    <a:lnTo>
                      <a:pt x="1226" y="82"/>
                    </a:lnTo>
                    <a:lnTo>
                      <a:pt x="1238" y="102"/>
                    </a:lnTo>
                    <a:lnTo>
                      <a:pt x="1242" y="114"/>
                    </a:lnTo>
                    <a:lnTo>
                      <a:pt x="1246" y="126"/>
                    </a:lnTo>
                    <a:lnTo>
                      <a:pt x="1248" y="138"/>
                    </a:lnTo>
                    <a:lnTo>
                      <a:pt x="1248" y="152"/>
                    </a:lnTo>
                    <a:lnTo>
                      <a:pt x="1248" y="1124"/>
                    </a:lnTo>
                    <a:lnTo>
                      <a:pt x="1248" y="1124"/>
                    </a:lnTo>
                    <a:lnTo>
                      <a:pt x="1248" y="1136"/>
                    </a:lnTo>
                    <a:lnTo>
                      <a:pt x="1246" y="1148"/>
                    </a:lnTo>
                    <a:lnTo>
                      <a:pt x="1242" y="1160"/>
                    </a:lnTo>
                    <a:lnTo>
                      <a:pt x="1238" y="1172"/>
                    </a:lnTo>
                    <a:lnTo>
                      <a:pt x="1226" y="1194"/>
                    </a:lnTo>
                    <a:lnTo>
                      <a:pt x="1212" y="1212"/>
                    </a:lnTo>
                    <a:lnTo>
                      <a:pt x="1192" y="1226"/>
                    </a:lnTo>
                    <a:lnTo>
                      <a:pt x="1172" y="1238"/>
                    </a:lnTo>
                    <a:lnTo>
                      <a:pt x="1160" y="1242"/>
                    </a:lnTo>
                    <a:lnTo>
                      <a:pt x="1148" y="1246"/>
                    </a:lnTo>
                    <a:lnTo>
                      <a:pt x="1136" y="1248"/>
                    </a:lnTo>
                    <a:lnTo>
                      <a:pt x="1122" y="1248"/>
                    </a:lnTo>
                    <a:lnTo>
                      <a:pt x="150" y="1248"/>
                    </a:lnTo>
                    <a:lnTo>
                      <a:pt x="150" y="1248"/>
                    </a:lnTo>
                    <a:lnTo>
                      <a:pt x="138" y="1248"/>
                    </a:lnTo>
                    <a:lnTo>
                      <a:pt x="126" y="1246"/>
                    </a:lnTo>
                    <a:lnTo>
                      <a:pt x="114" y="1242"/>
                    </a:lnTo>
                    <a:lnTo>
                      <a:pt x="102" y="1238"/>
                    </a:lnTo>
                    <a:lnTo>
                      <a:pt x="82" y="1226"/>
                    </a:lnTo>
                    <a:lnTo>
                      <a:pt x="62" y="1212"/>
                    </a:lnTo>
                    <a:lnTo>
                      <a:pt x="48" y="1194"/>
                    </a:lnTo>
                    <a:lnTo>
                      <a:pt x="36" y="1172"/>
                    </a:lnTo>
                    <a:lnTo>
                      <a:pt x="32" y="1160"/>
                    </a:lnTo>
                    <a:lnTo>
                      <a:pt x="28" y="1148"/>
                    </a:lnTo>
                    <a:lnTo>
                      <a:pt x="26" y="1136"/>
                    </a:lnTo>
                    <a:lnTo>
                      <a:pt x="26" y="1124"/>
                    </a:lnTo>
                    <a:lnTo>
                      <a:pt x="26" y="152"/>
                    </a:lnTo>
                    <a:lnTo>
                      <a:pt x="26" y="152"/>
                    </a:lnTo>
                    <a:lnTo>
                      <a:pt x="26" y="138"/>
                    </a:lnTo>
                    <a:lnTo>
                      <a:pt x="28" y="126"/>
                    </a:lnTo>
                    <a:lnTo>
                      <a:pt x="32" y="114"/>
                    </a:lnTo>
                    <a:lnTo>
                      <a:pt x="36" y="102"/>
                    </a:lnTo>
                    <a:lnTo>
                      <a:pt x="48" y="82"/>
                    </a:lnTo>
                    <a:lnTo>
                      <a:pt x="62" y="62"/>
                    </a:lnTo>
                    <a:lnTo>
                      <a:pt x="82" y="48"/>
                    </a:lnTo>
                    <a:lnTo>
                      <a:pt x="102" y="36"/>
                    </a:lnTo>
                    <a:lnTo>
                      <a:pt x="114" y="32"/>
                    </a:lnTo>
                    <a:lnTo>
                      <a:pt x="126" y="28"/>
                    </a:lnTo>
                    <a:lnTo>
                      <a:pt x="138" y="26"/>
                    </a:lnTo>
                    <a:lnTo>
                      <a:pt x="150" y="26"/>
                    </a:lnTo>
                    <a:lnTo>
                      <a:pt x="1122" y="26"/>
                    </a:lnTo>
                    <a:lnTo>
                      <a:pt x="1122" y="26"/>
                    </a:lnTo>
                    <a:close/>
                    <a:moveTo>
                      <a:pt x="1122" y="0"/>
                    </a:moveTo>
                    <a:lnTo>
                      <a:pt x="150" y="0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0" y="4"/>
                    </a:lnTo>
                    <a:lnTo>
                      <a:pt x="106" y="8"/>
                    </a:lnTo>
                    <a:lnTo>
                      <a:pt x="92" y="12"/>
                    </a:lnTo>
                    <a:lnTo>
                      <a:pt x="80" y="18"/>
                    </a:lnTo>
                    <a:lnTo>
                      <a:pt x="66" y="26"/>
                    </a:lnTo>
                    <a:lnTo>
                      <a:pt x="56" y="36"/>
                    </a:lnTo>
                    <a:lnTo>
                      <a:pt x="44" y="44"/>
                    </a:lnTo>
                    <a:lnTo>
                      <a:pt x="34" y="56"/>
                    </a:lnTo>
                    <a:lnTo>
                      <a:pt x="26" y="68"/>
                    </a:lnTo>
                    <a:lnTo>
                      <a:pt x="18" y="80"/>
                    </a:lnTo>
                    <a:lnTo>
                      <a:pt x="12" y="92"/>
                    </a:lnTo>
                    <a:lnTo>
                      <a:pt x="8" y="106"/>
                    </a:lnTo>
                    <a:lnTo>
                      <a:pt x="4" y="120"/>
                    </a:lnTo>
                    <a:lnTo>
                      <a:pt x="2" y="136"/>
                    </a:lnTo>
                    <a:lnTo>
                      <a:pt x="0" y="152"/>
                    </a:lnTo>
                    <a:lnTo>
                      <a:pt x="0" y="1124"/>
                    </a:lnTo>
                    <a:lnTo>
                      <a:pt x="0" y="1124"/>
                    </a:lnTo>
                    <a:lnTo>
                      <a:pt x="2" y="1138"/>
                    </a:lnTo>
                    <a:lnTo>
                      <a:pt x="4" y="1154"/>
                    </a:lnTo>
                    <a:lnTo>
                      <a:pt x="8" y="1168"/>
                    </a:lnTo>
                    <a:lnTo>
                      <a:pt x="12" y="1182"/>
                    </a:lnTo>
                    <a:lnTo>
                      <a:pt x="18" y="1194"/>
                    </a:lnTo>
                    <a:lnTo>
                      <a:pt x="26" y="1208"/>
                    </a:lnTo>
                    <a:lnTo>
                      <a:pt x="34" y="1218"/>
                    </a:lnTo>
                    <a:lnTo>
                      <a:pt x="44" y="1230"/>
                    </a:lnTo>
                    <a:lnTo>
                      <a:pt x="56" y="1240"/>
                    </a:lnTo>
                    <a:lnTo>
                      <a:pt x="66" y="1248"/>
                    </a:lnTo>
                    <a:lnTo>
                      <a:pt x="80" y="1256"/>
                    </a:lnTo>
                    <a:lnTo>
                      <a:pt x="92" y="1262"/>
                    </a:lnTo>
                    <a:lnTo>
                      <a:pt x="106" y="1266"/>
                    </a:lnTo>
                    <a:lnTo>
                      <a:pt x="120" y="1270"/>
                    </a:lnTo>
                    <a:lnTo>
                      <a:pt x="136" y="1272"/>
                    </a:lnTo>
                    <a:lnTo>
                      <a:pt x="150" y="1274"/>
                    </a:lnTo>
                    <a:lnTo>
                      <a:pt x="1122" y="1274"/>
                    </a:lnTo>
                    <a:lnTo>
                      <a:pt x="1122" y="1274"/>
                    </a:lnTo>
                    <a:lnTo>
                      <a:pt x="1138" y="1272"/>
                    </a:lnTo>
                    <a:lnTo>
                      <a:pt x="1154" y="1270"/>
                    </a:lnTo>
                    <a:lnTo>
                      <a:pt x="1168" y="1266"/>
                    </a:lnTo>
                    <a:lnTo>
                      <a:pt x="1182" y="1262"/>
                    </a:lnTo>
                    <a:lnTo>
                      <a:pt x="1194" y="1256"/>
                    </a:lnTo>
                    <a:lnTo>
                      <a:pt x="1206" y="1248"/>
                    </a:lnTo>
                    <a:lnTo>
                      <a:pt x="1218" y="1240"/>
                    </a:lnTo>
                    <a:lnTo>
                      <a:pt x="1230" y="1230"/>
                    </a:lnTo>
                    <a:lnTo>
                      <a:pt x="1238" y="1218"/>
                    </a:lnTo>
                    <a:lnTo>
                      <a:pt x="1248" y="1208"/>
                    </a:lnTo>
                    <a:lnTo>
                      <a:pt x="1256" y="1194"/>
                    </a:lnTo>
                    <a:lnTo>
                      <a:pt x="1262" y="1182"/>
                    </a:lnTo>
                    <a:lnTo>
                      <a:pt x="1266" y="1168"/>
                    </a:lnTo>
                    <a:lnTo>
                      <a:pt x="1270" y="1154"/>
                    </a:lnTo>
                    <a:lnTo>
                      <a:pt x="1272" y="1138"/>
                    </a:lnTo>
                    <a:lnTo>
                      <a:pt x="1274" y="1124"/>
                    </a:lnTo>
                    <a:lnTo>
                      <a:pt x="1274" y="152"/>
                    </a:lnTo>
                    <a:lnTo>
                      <a:pt x="1274" y="152"/>
                    </a:lnTo>
                    <a:lnTo>
                      <a:pt x="1272" y="136"/>
                    </a:lnTo>
                    <a:lnTo>
                      <a:pt x="1270" y="120"/>
                    </a:lnTo>
                    <a:lnTo>
                      <a:pt x="1266" y="106"/>
                    </a:lnTo>
                    <a:lnTo>
                      <a:pt x="1262" y="92"/>
                    </a:lnTo>
                    <a:lnTo>
                      <a:pt x="1256" y="80"/>
                    </a:lnTo>
                    <a:lnTo>
                      <a:pt x="1248" y="68"/>
                    </a:lnTo>
                    <a:lnTo>
                      <a:pt x="1238" y="56"/>
                    </a:lnTo>
                    <a:lnTo>
                      <a:pt x="1230" y="44"/>
                    </a:lnTo>
                    <a:lnTo>
                      <a:pt x="1218" y="36"/>
                    </a:lnTo>
                    <a:lnTo>
                      <a:pt x="1206" y="26"/>
                    </a:lnTo>
                    <a:lnTo>
                      <a:pt x="1194" y="18"/>
                    </a:lnTo>
                    <a:lnTo>
                      <a:pt x="1182" y="12"/>
                    </a:lnTo>
                    <a:lnTo>
                      <a:pt x="1168" y="8"/>
                    </a:lnTo>
                    <a:lnTo>
                      <a:pt x="1154" y="4"/>
                    </a:lnTo>
                    <a:lnTo>
                      <a:pt x="1138" y="2"/>
                    </a:lnTo>
                    <a:lnTo>
                      <a:pt x="1122" y="0"/>
                    </a:lnTo>
                    <a:lnTo>
                      <a:pt x="1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75674EC-172D-409B-B034-A15001685DCC}"/>
                  </a:ext>
                </a:extLst>
              </p:cNvPr>
              <p:cNvGrpSpPr/>
              <p:nvPr/>
            </p:nvGrpSpPr>
            <p:grpSpPr>
              <a:xfrm>
                <a:off x="6481763" y="3914775"/>
                <a:ext cx="1006475" cy="1212850"/>
                <a:chOff x="6481763" y="3914775"/>
                <a:chExt cx="1006475" cy="1212850"/>
              </a:xfrm>
            </p:grpSpPr>
            <p:sp>
              <p:nvSpPr>
                <p:cNvPr id="48" name="Freeform 53">
                  <a:extLst>
                    <a:ext uri="{FF2B5EF4-FFF2-40B4-BE49-F238E27FC236}">
                      <a16:creationId xmlns:a16="http://schemas.microsoft.com/office/drawing/2014/main" id="{849117EE-8328-49A2-8B96-4EA14ADED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7813" y="3917950"/>
                  <a:ext cx="307975" cy="250825"/>
                </a:xfrm>
                <a:custGeom>
                  <a:avLst/>
                  <a:gdLst>
                    <a:gd name="T0" fmla="*/ 78 w 194"/>
                    <a:gd name="T1" fmla="*/ 158 h 158"/>
                    <a:gd name="T2" fmla="*/ 78 w 194"/>
                    <a:gd name="T3" fmla="*/ 158 h 158"/>
                    <a:gd name="T4" fmla="*/ 106 w 194"/>
                    <a:gd name="T5" fmla="*/ 134 h 158"/>
                    <a:gd name="T6" fmla="*/ 134 w 194"/>
                    <a:gd name="T7" fmla="*/ 114 h 158"/>
                    <a:gd name="T8" fmla="*/ 162 w 194"/>
                    <a:gd name="T9" fmla="*/ 96 h 158"/>
                    <a:gd name="T10" fmla="*/ 194 w 194"/>
                    <a:gd name="T11" fmla="*/ 80 h 158"/>
                    <a:gd name="T12" fmla="*/ 194 w 194"/>
                    <a:gd name="T13" fmla="*/ 80 h 158"/>
                    <a:gd name="T14" fmla="*/ 182 w 194"/>
                    <a:gd name="T15" fmla="*/ 48 h 158"/>
                    <a:gd name="T16" fmla="*/ 182 w 194"/>
                    <a:gd name="T17" fmla="*/ 48 h 158"/>
                    <a:gd name="T18" fmla="*/ 176 w 194"/>
                    <a:gd name="T19" fmla="*/ 24 h 158"/>
                    <a:gd name="T20" fmla="*/ 170 w 194"/>
                    <a:gd name="T21" fmla="*/ 0 h 158"/>
                    <a:gd name="T22" fmla="*/ 170 w 194"/>
                    <a:gd name="T23" fmla="*/ 0 h 158"/>
                    <a:gd name="T24" fmla="*/ 146 w 194"/>
                    <a:gd name="T25" fmla="*/ 4 h 158"/>
                    <a:gd name="T26" fmla="*/ 122 w 194"/>
                    <a:gd name="T27" fmla="*/ 8 h 158"/>
                    <a:gd name="T28" fmla="*/ 100 w 194"/>
                    <a:gd name="T29" fmla="*/ 16 h 158"/>
                    <a:gd name="T30" fmla="*/ 78 w 194"/>
                    <a:gd name="T31" fmla="*/ 26 h 158"/>
                    <a:gd name="T32" fmla="*/ 56 w 194"/>
                    <a:gd name="T33" fmla="*/ 36 h 158"/>
                    <a:gd name="T34" fmla="*/ 36 w 194"/>
                    <a:gd name="T35" fmla="*/ 48 h 158"/>
                    <a:gd name="T36" fmla="*/ 18 w 194"/>
                    <a:gd name="T37" fmla="*/ 62 h 158"/>
                    <a:gd name="T38" fmla="*/ 0 w 194"/>
                    <a:gd name="T39" fmla="*/ 78 h 158"/>
                    <a:gd name="T40" fmla="*/ 78 w 194"/>
                    <a:gd name="T41" fmla="*/ 158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4" h="158">
                      <a:moveTo>
                        <a:pt x="78" y="158"/>
                      </a:moveTo>
                      <a:lnTo>
                        <a:pt x="78" y="158"/>
                      </a:lnTo>
                      <a:lnTo>
                        <a:pt x="106" y="134"/>
                      </a:lnTo>
                      <a:lnTo>
                        <a:pt x="134" y="114"/>
                      </a:lnTo>
                      <a:lnTo>
                        <a:pt x="162" y="96"/>
                      </a:lnTo>
                      <a:lnTo>
                        <a:pt x="194" y="80"/>
                      </a:lnTo>
                      <a:lnTo>
                        <a:pt x="194" y="80"/>
                      </a:lnTo>
                      <a:lnTo>
                        <a:pt x="182" y="48"/>
                      </a:lnTo>
                      <a:lnTo>
                        <a:pt x="182" y="48"/>
                      </a:lnTo>
                      <a:lnTo>
                        <a:pt x="176" y="24"/>
                      </a:lnTo>
                      <a:lnTo>
                        <a:pt x="170" y="0"/>
                      </a:lnTo>
                      <a:lnTo>
                        <a:pt x="170" y="0"/>
                      </a:lnTo>
                      <a:lnTo>
                        <a:pt x="146" y="4"/>
                      </a:lnTo>
                      <a:lnTo>
                        <a:pt x="122" y="8"/>
                      </a:lnTo>
                      <a:lnTo>
                        <a:pt x="100" y="16"/>
                      </a:lnTo>
                      <a:lnTo>
                        <a:pt x="78" y="26"/>
                      </a:lnTo>
                      <a:lnTo>
                        <a:pt x="56" y="36"/>
                      </a:lnTo>
                      <a:lnTo>
                        <a:pt x="36" y="48"/>
                      </a:lnTo>
                      <a:lnTo>
                        <a:pt x="18" y="62"/>
                      </a:lnTo>
                      <a:lnTo>
                        <a:pt x="0" y="78"/>
                      </a:lnTo>
                      <a:lnTo>
                        <a:pt x="78" y="1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54">
                  <a:extLst>
                    <a:ext uri="{FF2B5EF4-FFF2-40B4-BE49-F238E27FC236}">
                      <a16:creationId xmlns:a16="http://schemas.microsoft.com/office/drawing/2014/main" id="{B96AFF96-9557-43FD-9ABE-AC12C7369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0713" y="4016375"/>
                  <a:ext cx="292100" cy="203200"/>
                </a:xfrm>
                <a:custGeom>
                  <a:avLst/>
                  <a:gdLst>
                    <a:gd name="T0" fmla="*/ 70 w 184"/>
                    <a:gd name="T1" fmla="*/ 128 h 128"/>
                    <a:gd name="T2" fmla="*/ 184 w 184"/>
                    <a:gd name="T3" fmla="*/ 16 h 128"/>
                    <a:gd name="T4" fmla="*/ 184 w 184"/>
                    <a:gd name="T5" fmla="*/ 16 h 128"/>
                    <a:gd name="T6" fmla="*/ 168 w 184"/>
                    <a:gd name="T7" fmla="*/ 2 h 128"/>
                    <a:gd name="T8" fmla="*/ 168 w 184"/>
                    <a:gd name="T9" fmla="*/ 2 h 128"/>
                    <a:gd name="T10" fmla="*/ 124 w 184"/>
                    <a:gd name="T11" fmla="*/ 0 h 128"/>
                    <a:gd name="T12" fmla="*/ 82 w 184"/>
                    <a:gd name="T13" fmla="*/ 4 h 128"/>
                    <a:gd name="T14" fmla="*/ 40 w 184"/>
                    <a:gd name="T15" fmla="*/ 14 h 128"/>
                    <a:gd name="T16" fmla="*/ 0 w 184"/>
                    <a:gd name="T17" fmla="*/ 26 h 128"/>
                    <a:gd name="T18" fmla="*/ 0 w 184"/>
                    <a:gd name="T19" fmla="*/ 26 h 128"/>
                    <a:gd name="T20" fmla="*/ 14 w 184"/>
                    <a:gd name="T21" fmla="*/ 54 h 128"/>
                    <a:gd name="T22" fmla="*/ 32 w 184"/>
                    <a:gd name="T23" fmla="*/ 80 h 128"/>
                    <a:gd name="T24" fmla="*/ 50 w 184"/>
                    <a:gd name="T25" fmla="*/ 104 h 128"/>
                    <a:gd name="T26" fmla="*/ 70 w 184"/>
                    <a:gd name="T27" fmla="*/ 128 h 128"/>
                    <a:gd name="T28" fmla="*/ 70 w 184"/>
                    <a:gd name="T29" fmla="*/ 12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4" h="128">
                      <a:moveTo>
                        <a:pt x="70" y="128"/>
                      </a:moveTo>
                      <a:lnTo>
                        <a:pt x="184" y="16"/>
                      </a:lnTo>
                      <a:lnTo>
                        <a:pt x="184" y="16"/>
                      </a:lnTo>
                      <a:lnTo>
                        <a:pt x="168" y="2"/>
                      </a:lnTo>
                      <a:lnTo>
                        <a:pt x="168" y="2"/>
                      </a:lnTo>
                      <a:lnTo>
                        <a:pt x="124" y="0"/>
                      </a:lnTo>
                      <a:lnTo>
                        <a:pt x="82" y="4"/>
                      </a:lnTo>
                      <a:lnTo>
                        <a:pt x="40" y="14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14" y="54"/>
                      </a:lnTo>
                      <a:lnTo>
                        <a:pt x="32" y="80"/>
                      </a:lnTo>
                      <a:lnTo>
                        <a:pt x="50" y="104"/>
                      </a:lnTo>
                      <a:lnTo>
                        <a:pt x="70" y="128"/>
                      </a:lnTo>
                      <a:lnTo>
                        <a:pt x="7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55">
                  <a:extLst>
                    <a:ext uri="{FF2B5EF4-FFF2-40B4-BE49-F238E27FC236}">
                      <a16:creationId xmlns:a16="http://schemas.microsoft.com/office/drawing/2014/main" id="{1CB0D564-1D32-4529-8CBE-747912B93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4363" y="4257675"/>
                  <a:ext cx="282575" cy="288925"/>
                </a:xfrm>
                <a:custGeom>
                  <a:avLst/>
                  <a:gdLst>
                    <a:gd name="T0" fmla="*/ 0 w 178"/>
                    <a:gd name="T1" fmla="*/ 76 h 182"/>
                    <a:gd name="T2" fmla="*/ 104 w 178"/>
                    <a:gd name="T3" fmla="*/ 182 h 182"/>
                    <a:gd name="T4" fmla="*/ 104 w 178"/>
                    <a:gd name="T5" fmla="*/ 182 h 182"/>
                    <a:gd name="T6" fmla="*/ 128 w 178"/>
                    <a:gd name="T7" fmla="*/ 156 h 182"/>
                    <a:gd name="T8" fmla="*/ 146 w 178"/>
                    <a:gd name="T9" fmla="*/ 130 h 182"/>
                    <a:gd name="T10" fmla="*/ 164 w 178"/>
                    <a:gd name="T11" fmla="*/ 102 h 182"/>
                    <a:gd name="T12" fmla="*/ 178 w 178"/>
                    <a:gd name="T13" fmla="*/ 72 h 182"/>
                    <a:gd name="T14" fmla="*/ 178 w 178"/>
                    <a:gd name="T15" fmla="*/ 72 h 182"/>
                    <a:gd name="T16" fmla="*/ 150 w 178"/>
                    <a:gd name="T17" fmla="*/ 58 h 182"/>
                    <a:gd name="T18" fmla="*/ 124 w 178"/>
                    <a:gd name="T19" fmla="*/ 40 h 182"/>
                    <a:gd name="T20" fmla="*/ 98 w 178"/>
                    <a:gd name="T21" fmla="*/ 22 h 182"/>
                    <a:gd name="T22" fmla="*/ 74 w 178"/>
                    <a:gd name="T23" fmla="*/ 0 h 182"/>
                    <a:gd name="T24" fmla="*/ 0 w 178"/>
                    <a:gd name="T25" fmla="*/ 76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8" h="182">
                      <a:moveTo>
                        <a:pt x="0" y="76"/>
                      </a:moveTo>
                      <a:lnTo>
                        <a:pt x="104" y="182"/>
                      </a:lnTo>
                      <a:lnTo>
                        <a:pt x="104" y="182"/>
                      </a:lnTo>
                      <a:lnTo>
                        <a:pt x="128" y="156"/>
                      </a:lnTo>
                      <a:lnTo>
                        <a:pt x="146" y="130"/>
                      </a:lnTo>
                      <a:lnTo>
                        <a:pt x="164" y="102"/>
                      </a:lnTo>
                      <a:lnTo>
                        <a:pt x="178" y="72"/>
                      </a:lnTo>
                      <a:lnTo>
                        <a:pt x="178" y="72"/>
                      </a:lnTo>
                      <a:lnTo>
                        <a:pt x="150" y="58"/>
                      </a:lnTo>
                      <a:lnTo>
                        <a:pt x="124" y="40"/>
                      </a:lnTo>
                      <a:lnTo>
                        <a:pt x="98" y="22"/>
                      </a:lnTo>
                      <a:lnTo>
                        <a:pt x="74" y="0"/>
                      </a:lnTo>
                      <a:lnTo>
                        <a:pt x="0" y="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56">
                  <a:extLst>
                    <a:ext uri="{FF2B5EF4-FFF2-40B4-BE49-F238E27FC236}">
                      <a16:creationId xmlns:a16="http://schemas.microsoft.com/office/drawing/2014/main" id="{7089900B-A51A-4B6B-B6EF-3E741A181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4063" y="4060825"/>
                  <a:ext cx="196850" cy="288925"/>
                </a:xfrm>
                <a:custGeom>
                  <a:avLst/>
                  <a:gdLst>
                    <a:gd name="T0" fmla="*/ 0 w 124"/>
                    <a:gd name="T1" fmla="*/ 112 h 182"/>
                    <a:gd name="T2" fmla="*/ 0 w 124"/>
                    <a:gd name="T3" fmla="*/ 112 h 182"/>
                    <a:gd name="T4" fmla="*/ 22 w 124"/>
                    <a:gd name="T5" fmla="*/ 132 h 182"/>
                    <a:gd name="T6" fmla="*/ 46 w 124"/>
                    <a:gd name="T7" fmla="*/ 150 h 182"/>
                    <a:gd name="T8" fmla="*/ 72 w 124"/>
                    <a:gd name="T9" fmla="*/ 166 h 182"/>
                    <a:gd name="T10" fmla="*/ 98 w 124"/>
                    <a:gd name="T11" fmla="*/ 182 h 182"/>
                    <a:gd name="T12" fmla="*/ 98 w 124"/>
                    <a:gd name="T13" fmla="*/ 182 h 182"/>
                    <a:gd name="T14" fmla="*/ 104 w 124"/>
                    <a:gd name="T15" fmla="*/ 162 h 182"/>
                    <a:gd name="T16" fmla="*/ 110 w 124"/>
                    <a:gd name="T17" fmla="*/ 140 h 182"/>
                    <a:gd name="T18" fmla="*/ 116 w 124"/>
                    <a:gd name="T19" fmla="*/ 120 h 182"/>
                    <a:gd name="T20" fmla="*/ 120 w 124"/>
                    <a:gd name="T21" fmla="*/ 98 h 182"/>
                    <a:gd name="T22" fmla="*/ 122 w 124"/>
                    <a:gd name="T23" fmla="*/ 78 h 182"/>
                    <a:gd name="T24" fmla="*/ 124 w 124"/>
                    <a:gd name="T25" fmla="*/ 56 h 182"/>
                    <a:gd name="T26" fmla="*/ 124 w 124"/>
                    <a:gd name="T27" fmla="*/ 34 h 182"/>
                    <a:gd name="T28" fmla="*/ 122 w 124"/>
                    <a:gd name="T29" fmla="*/ 12 h 182"/>
                    <a:gd name="T30" fmla="*/ 122 w 124"/>
                    <a:gd name="T31" fmla="*/ 12 h 182"/>
                    <a:gd name="T32" fmla="*/ 112 w 124"/>
                    <a:gd name="T33" fmla="*/ 0 h 182"/>
                    <a:gd name="T34" fmla="*/ 0 w 124"/>
                    <a:gd name="T35" fmla="*/ 112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4" h="182">
                      <a:moveTo>
                        <a:pt x="0" y="112"/>
                      </a:moveTo>
                      <a:lnTo>
                        <a:pt x="0" y="112"/>
                      </a:lnTo>
                      <a:lnTo>
                        <a:pt x="22" y="132"/>
                      </a:lnTo>
                      <a:lnTo>
                        <a:pt x="46" y="150"/>
                      </a:lnTo>
                      <a:lnTo>
                        <a:pt x="72" y="166"/>
                      </a:lnTo>
                      <a:lnTo>
                        <a:pt x="98" y="182"/>
                      </a:lnTo>
                      <a:lnTo>
                        <a:pt x="98" y="182"/>
                      </a:lnTo>
                      <a:lnTo>
                        <a:pt x="104" y="162"/>
                      </a:lnTo>
                      <a:lnTo>
                        <a:pt x="110" y="140"/>
                      </a:lnTo>
                      <a:lnTo>
                        <a:pt x="116" y="120"/>
                      </a:lnTo>
                      <a:lnTo>
                        <a:pt x="120" y="98"/>
                      </a:lnTo>
                      <a:lnTo>
                        <a:pt x="122" y="78"/>
                      </a:lnTo>
                      <a:lnTo>
                        <a:pt x="124" y="56"/>
                      </a:lnTo>
                      <a:lnTo>
                        <a:pt x="124" y="34"/>
                      </a:lnTo>
                      <a:lnTo>
                        <a:pt x="122" y="12"/>
                      </a:lnTo>
                      <a:lnTo>
                        <a:pt x="122" y="12"/>
                      </a:lnTo>
                      <a:lnTo>
                        <a:pt x="112" y="0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57">
                  <a:extLst>
                    <a:ext uri="{FF2B5EF4-FFF2-40B4-BE49-F238E27FC236}">
                      <a16:creationId xmlns:a16="http://schemas.microsoft.com/office/drawing/2014/main" id="{226E1EF9-9182-41E2-9D04-B73A1370C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3363" y="4416425"/>
                  <a:ext cx="193675" cy="279400"/>
                </a:xfrm>
                <a:custGeom>
                  <a:avLst/>
                  <a:gdLst>
                    <a:gd name="T0" fmla="*/ 122 w 122"/>
                    <a:gd name="T1" fmla="*/ 68 h 176"/>
                    <a:gd name="T2" fmla="*/ 122 w 122"/>
                    <a:gd name="T3" fmla="*/ 68 h 176"/>
                    <a:gd name="T4" fmla="*/ 100 w 122"/>
                    <a:gd name="T5" fmla="*/ 48 h 176"/>
                    <a:gd name="T6" fmla="*/ 76 w 122"/>
                    <a:gd name="T7" fmla="*/ 30 h 176"/>
                    <a:gd name="T8" fmla="*/ 50 w 122"/>
                    <a:gd name="T9" fmla="*/ 14 h 176"/>
                    <a:gd name="T10" fmla="*/ 24 w 122"/>
                    <a:gd name="T11" fmla="*/ 0 h 176"/>
                    <a:gd name="T12" fmla="*/ 24 w 122"/>
                    <a:gd name="T13" fmla="*/ 0 h 176"/>
                    <a:gd name="T14" fmla="*/ 12 w 122"/>
                    <a:gd name="T15" fmla="*/ 38 h 176"/>
                    <a:gd name="T16" fmla="*/ 4 w 122"/>
                    <a:gd name="T17" fmla="*/ 78 h 176"/>
                    <a:gd name="T18" fmla="*/ 0 w 122"/>
                    <a:gd name="T19" fmla="*/ 118 h 176"/>
                    <a:gd name="T20" fmla="*/ 2 w 122"/>
                    <a:gd name="T21" fmla="*/ 160 h 176"/>
                    <a:gd name="T22" fmla="*/ 2 w 122"/>
                    <a:gd name="T23" fmla="*/ 160 h 176"/>
                    <a:gd name="T24" fmla="*/ 16 w 122"/>
                    <a:gd name="T25" fmla="*/ 176 h 176"/>
                    <a:gd name="T26" fmla="*/ 122 w 122"/>
                    <a:gd name="T27" fmla="*/ 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2" h="176">
                      <a:moveTo>
                        <a:pt x="122" y="68"/>
                      </a:moveTo>
                      <a:lnTo>
                        <a:pt x="122" y="68"/>
                      </a:lnTo>
                      <a:lnTo>
                        <a:pt x="100" y="48"/>
                      </a:lnTo>
                      <a:lnTo>
                        <a:pt x="76" y="30"/>
                      </a:lnTo>
                      <a:lnTo>
                        <a:pt x="50" y="14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2" y="38"/>
                      </a:lnTo>
                      <a:lnTo>
                        <a:pt x="4" y="78"/>
                      </a:lnTo>
                      <a:lnTo>
                        <a:pt x="0" y="118"/>
                      </a:lnTo>
                      <a:lnTo>
                        <a:pt x="2" y="160"/>
                      </a:lnTo>
                      <a:lnTo>
                        <a:pt x="2" y="160"/>
                      </a:lnTo>
                      <a:lnTo>
                        <a:pt x="16" y="176"/>
                      </a:lnTo>
                      <a:lnTo>
                        <a:pt x="122" y="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58">
                  <a:extLst>
                    <a:ext uri="{FF2B5EF4-FFF2-40B4-BE49-F238E27FC236}">
                      <a16:creationId xmlns:a16="http://schemas.microsoft.com/office/drawing/2014/main" id="{423624E4-D7CC-44A9-82FC-530A6E19D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1863" y="4117975"/>
                  <a:ext cx="123825" cy="279400"/>
                </a:xfrm>
                <a:custGeom>
                  <a:avLst/>
                  <a:gdLst>
                    <a:gd name="T0" fmla="*/ 10 w 78"/>
                    <a:gd name="T1" fmla="*/ 128 h 176"/>
                    <a:gd name="T2" fmla="*/ 10 w 78"/>
                    <a:gd name="T3" fmla="*/ 128 h 176"/>
                    <a:gd name="T4" fmla="*/ 0 w 78"/>
                    <a:gd name="T5" fmla="*/ 152 h 176"/>
                    <a:gd name="T6" fmla="*/ 0 w 78"/>
                    <a:gd name="T7" fmla="*/ 152 h 176"/>
                    <a:gd name="T8" fmla="*/ 38 w 78"/>
                    <a:gd name="T9" fmla="*/ 166 h 176"/>
                    <a:gd name="T10" fmla="*/ 78 w 78"/>
                    <a:gd name="T11" fmla="*/ 176 h 176"/>
                    <a:gd name="T12" fmla="*/ 78 w 78"/>
                    <a:gd name="T13" fmla="*/ 176 h 176"/>
                    <a:gd name="T14" fmla="*/ 78 w 78"/>
                    <a:gd name="T15" fmla="*/ 164 h 176"/>
                    <a:gd name="T16" fmla="*/ 78 w 78"/>
                    <a:gd name="T17" fmla="*/ 164 h 176"/>
                    <a:gd name="T18" fmla="*/ 78 w 78"/>
                    <a:gd name="T19" fmla="*/ 142 h 176"/>
                    <a:gd name="T20" fmla="*/ 76 w 78"/>
                    <a:gd name="T21" fmla="*/ 120 h 176"/>
                    <a:gd name="T22" fmla="*/ 72 w 78"/>
                    <a:gd name="T23" fmla="*/ 98 h 176"/>
                    <a:gd name="T24" fmla="*/ 66 w 78"/>
                    <a:gd name="T25" fmla="*/ 78 h 176"/>
                    <a:gd name="T26" fmla="*/ 58 w 78"/>
                    <a:gd name="T27" fmla="*/ 56 h 176"/>
                    <a:gd name="T28" fmla="*/ 50 w 78"/>
                    <a:gd name="T29" fmla="*/ 38 h 176"/>
                    <a:gd name="T30" fmla="*/ 40 w 78"/>
                    <a:gd name="T31" fmla="*/ 18 h 176"/>
                    <a:gd name="T32" fmla="*/ 28 w 78"/>
                    <a:gd name="T33" fmla="*/ 0 h 176"/>
                    <a:gd name="T34" fmla="*/ 28 w 78"/>
                    <a:gd name="T35" fmla="*/ 0 h 176"/>
                    <a:gd name="T36" fmla="*/ 28 w 78"/>
                    <a:gd name="T37" fmla="*/ 32 h 176"/>
                    <a:gd name="T38" fmla="*/ 24 w 78"/>
                    <a:gd name="T39" fmla="*/ 64 h 176"/>
                    <a:gd name="T40" fmla="*/ 18 w 78"/>
                    <a:gd name="T41" fmla="*/ 96 h 176"/>
                    <a:gd name="T42" fmla="*/ 10 w 78"/>
                    <a:gd name="T43" fmla="*/ 128 h 176"/>
                    <a:gd name="T44" fmla="*/ 10 w 78"/>
                    <a:gd name="T45" fmla="*/ 12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8" h="176">
                      <a:moveTo>
                        <a:pt x="10" y="128"/>
                      </a:moveTo>
                      <a:lnTo>
                        <a:pt x="10" y="128"/>
                      </a:lnTo>
                      <a:lnTo>
                        <a:pt x="0" y="152"/>
                      </a:lnTo>
                      <a:lnTo>
                        <a:pt x="0" y="152"/>
                      </a:lnTo>
                      <a:lnTo>
                        <a:pt x="38" y="166"/>
                      </a:lnTo>
                      <a:lnTo>
                        <a:pt x="78" y="176"/>
                      </a:lnTo>
                      <a:lnTo>
                        <a:pt x="78" y="176"/>
                      </a:lnTo>
                      <a:lnTo>
                        <a:pt x="78" y="164"/>
                      </a:lnTo>
                      <a:lnTo>
                        <a:pt x="78" y="164"/>
                      </a:lnTo>
                      <a:lnTo>
                        <a:pt x="78" y="142"/>
                      </a:lnTo>
                      <a:lnTo>
                        <a:pt x="76" y="120"/>
                      </a:lnTo>
                      <a:lnTo>
                        <a:pt x="72" y="98"/>
                      </a:lnTo>
                      <a:lnTo>
                        <a:pt x="66" y="78"/>
                      </a:lnTo>
                      <a:lnTo>
                        <a:pt x="58" y="56"/>
                      </a:lnTo>
                      <a:lnTo>
                        <a:pt x="50" y="38"/>
                      </a:lnTo>
                      <a:lnTo>
                        <a:pt x="40" y="18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8" y="32"/>
                      </a:lnTo>
                      <a:lnTo>
                        <a:pt x="24" y="64"/>
                      </a:lnTo>
                      <a:lnTo>
                        <a:pt x="18" y="96"/>
                      </a:lnTo>
                      <a:lnTo>
                        <a:pt x="10" y="128"/>
                      </a:lnTo>
                      <a:lnTo>
                        <a:pt x="1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59">
                  <a:extLst>
                    <a:ext uri="{FF2B5EF4-FFF2-40B4-BE49-F238E27FC236}">
                      <a16:creationId xmlns:a16="http://schemas.microsoft.com/office/drawing/2014/main" id="{CDF6A08B-1812-4736-8898-25A265046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4584700"/>
                  <a:ext cx="323850" cy="254000"/>
                </a:xfrm>
                <a:custGeom>
                  <a:avLst/>
                  <a:gdLst>
                    <a:gd name="T0" fmla="*/ 120 w 204"/>
                    <a:gd name="T1" fmla="*/ 0 h 160"/>
                    <a:gd name="T2" fmla="*/ 120 w 204"/>
                    <a:gd name="T3" fmla="*/ 0 h 160"/>
                    <a:gd name="T4" fmla="*/ 94 w 204"/>
                    <a:gd name="T5" fmla="*/ 24 h 160"/>
                    <a:gd name="T6" fmla="*/ 64 w 204"/>
                    <a:gd name="T7" fmla="*/ 44 h 160"/>
                    <a:gd name="T8" fmla="*/ 34 w 204"/>
                    <a:gd name="T9" fmla="*/ 64 h 160"/>
                    <a:gd name="T10" fmla="*/ 0 w 204"/>
                    <a:gd name="T11" fmla="*/ 80 h 160"/>
                    <a:gd name="T12" fmla="*/ 0 w 204"/>
                    <a:gd name="T13" fmla="*/ 80 h 160"/>
                    <a:gd name="T14" fmla="*/ 14 w 204"/>
                    <a:gd name="T15" fmla="*/ 116 h 160"/>
                    <a:gd name="T16" fmla="*/ 14 w 204"/>
                    <a:gd name="T17" fmla="*/ 116 h 160"/>
                    <a:gd name="T18" fmla="*/ 22 w 204"/>
                    <a:gd name="T19" fmla="*/ 138 h 160"/>
                    <a:gd name="T20" fmla="*/ 26 w 204"/>
                    <a:gd name="T21" fmla="*/ 160 h 160"/>
                    <a:gd name="T22" fmla="*/ 26 w 204"/>
                    <a:gd name="T23" fmla="*/ 160 h 160"/>
                    <a:gd name="T24" fmla="*/ 52 w 204"/>
                    <a:gd name="T25" fmla="*/ 158 h 160"/>
                    <a:gd name="T26" fmla="*/ 76 w 204"/>
                    <a:gd name="T27" fmla="*/ 152 h 160"/>
                    <a:gd name="T28" fmla="*/ 100 w 204"/>
                    <a:gd name="T29" fmla="*/ 144 h 160"/>
                    <a:gd name="T30" fmla="*/ 122 w 204"/>
                    <a:gd name="T31" fmla="*/ 136 h 160"/>
                    <a:gd name="T32" fmla="*/ 144 w 204"/>
                    <a:gd name="T33" fmla="*/ 124 h 160"/>
                    <a:gd name="T34" fmla="*/ 166 w 204"/>
                    <a:gd name="T35" fmla="*/ 112 h 160"/>
                    <a:gd name="T36" fmla="*/ 184 w 204"/>
                    <a:gd name="T37" fmla="*/ 98 h 160"/>
                    <a:gd name="T38" fmla="*/ 204 w 204"/>
                    <a:gd name="T39" fmla="*/ 82 h 160"/>
                    <a:gd name="T40" fmla="*/ 120 w 204"/>
                    <a:gd name="T41" fmla="*/ 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4" h="16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94" y="24"/>
                      </a:lnTo>
                      <a:lnTo>
                        <a:pt x="64" y="44"/>
                      </a:lnTo>
                      <a:lnTo>
                        <a:pt x="34" y="64"/>
                      </a:ln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14" y="116"/>
                      </a:lnTo>
                      <a:lnTo>
                        <a:pt x="14" y="116"/>
                      </a:lnTo>
                      <a:lnTo>
                        <a:pt x="22" y="138"/>
                      </a:lnTo>
                      <a:lnTo>
                        <a:pt x="26" y="160"/>
                      </a:lnTo>
                      <a:lnTo>
                        <a:pt x="26" y="160"/>
                      </a:lnTo>
                      <a:lnTo>
                        <a:pt x="52" y="158"/>
                      </a:lnTo>
                      <a:lnTo>
                        <a:pt x="76" y="152"/>
                      </a:lnTo>
                      <a:lnTo>
                        <a:pt x="100" y="144"/>
                      </a:lnTo>
                      <a:lnTo>
                        <a:pt x="122" y="136"/>
                      </a:lnTo>
                      <a:lnTo>
                        <a:pt x="144" y="124"/>
                      </a:lnTo>
                      <a:lnTo>
                        <a:pt x="166" y="112"/>
                      </a:lnTo>
                      <a:lnTo>
                        <a:pt x="184" y="98"/>
                      </a:lnTo>
                      <a:lnTo>
                        <a:pt x="204" y="82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60">
                  <a:extLst>
                    <a:ext uri="{FF2B5EF4-FFF2-40B4-BE49-F238E27FC236}">
                      <a16:creationId xmlns:a16="http://schemas.microsoft.com/office/drawing/2014/main" id="{600018B4-1E58-46E2-9CC7-16205C68FB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0688" y="4070350"/>
                  <a:ext cx="292100" cy="288925"/>
                </a:xfrm>
                <a:custGeom>
                  <a:avLst/>
                  <a:gdLst>
                    <a:gd name="T0" fmla="*/ 0 w 184"/>
                    <a:gd name="T1" fmla="*/ 74 h 182"/>
                    <a:gd name="T2" fmla="*/ 110 w 184"/>
                    <a:gd name="T3" fmla="*/ 182 h 182"/>
                    <a:gd name="T4" fmla="*/ 184 w 184"/>
                    <a:gd name="T5" fmla="*/ 106 h 182"/>
                    <a:gd name="T6" fmla="*/ 184 w 184"/>
                    <a:gd name="T7" fmla="*/ 106 h 182"/>
                    <a:gd name="T8" fmla="*/ 164 w 184"/>
                    <a:gd name="T9" fmla="*/ 82 h 182"/>
                    <a:gd name="T10" fmla="*/ 144 w 184"/>
                    <a:gd name="T11" fmla="*/ 56 h 182"/>
                    <a:gd name="T12" fmla="*/ 126 w 184"/>
                    <a:gd name="T13" fmla="*/ 28 h 182"/>
                    <a:gd name="T14" fmla="*/ 110 w 184"/>
                    <a:gd name="T15" fmla="*/ 0 h 182"/>
                    <a:gd name="T16" fmla="*/ 110 w 184"/>
                    <a:gd name="T17" fmla="*/ 0 h 182"/>
                    <a:gd name="T18" fmla="*/ 82 w 184"/>
                    <a:gd name="T19" fmla="*/ 14 h 182"/>
                    <a:gd name="T20" fmla="*/ 54 w 184"/>
                    <a:gd name="T21" fmla="*/ 30 h 182"/>
                    <a:gd name="T22" fmla="*/ 26 w 184"/>
                    <a:gd name="T23" fmla="*/ 50 h 182"/>
                    <a:gd name="T24" fmla="*/ 0 w 184"/>
                    <a:gd name="T25" fmla="*/ 74 h 182"/>
                    <a:gd name="T26" fmla="*/ 0 w 184"/>
                    <a:gd name="T27" fmla="*/ 74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4" h="182">
                      <a:moveTo>
                        <a:pt x="0" y="74"/>
                      </a:moveTo>
                      <a:lnTo>
                        <a:pt x="110" y="182"/>
                      </a:lnTo>
                      <a:lnTo>
                        <a:pt x="184" y="106"/>
                      </a:lnTo>
                      <a:lnTo>
                        <a:pt x="184" y="106"/>
                      </a:lnTo>
                      <a:lnTo>
                        <a:pt x="164" y="82"/>
                      </a:lnTo>
                      <a:lnTo>
                        <a:pt x="144" y="56"/>
                      </a:lnTo>
                      <a:lnTo>
                        <a:pt x="126" y="28"/>
                      </a:lnTo>
                      <a:lnTo>
                        <a:pt x="110" y="0"/>
                      </a:lnTo>
                      <a:lnTo>
                        <a:pt x="110" y="0"/>
                      </a:lnTo>
                      <a:lnTo>
                        <a:pt x="82" y="14"/>
                      </a:lnTo>
                      <a:lnTo>
                        <a:pt x="54" y="30"/>
                      </a:lnTo>
                      <a:lnTo>
                        <a:pt x="26" y="50"/>
                      </a:lnTo>
                      <a:lnTo>
                        <a:pt x="0" y="74"/>
                      </a:lnTo>
                      <a:lnTo>
                        <a:pt x="0" y="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61">
                  <a:extLst>
                    <a:ext uri="{FF2B5EF4-FFF2-40B4-BE49-F238E27FC236}">
                      <a16:creationId xmlns:a16="http://schemas.microsoft.com/office/drawing/2014/main" id="{D08C8681-A29A-4246-92D1-A091A45F8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3088" y="3914775"/>
                  <a:ext cx="273050" cy="120650"/>
                </a:xfrm>
                <a:custGeom>
                  <a:avLst/>
                  <a:gdLst>
                    <a:gd name="T0" fmla="*/ 24 w 172"/>
                    <a:gd name="T1" fmla="*/ 76 h 76"/>
                    <a:gd name="T2" fmla="*/ 24 w 172"/>
                    <a:gd name="T3" fmla="*/ 76 h 76"/>
                    <a:gd name="T4" fmla="*/ 46 w 172"/>
                    <a:gd name="T5" fmla="*/ 66 h 76"/>
                    <a:gd name="T6" fmla="*/ 46 w 172"/>
                    <a:gd name="T7" fmla="*/ 66 h 76"/>
                    <a:gd name="T8" fmla="*/ 78 w 172"/>
                    <a:gd name="T9" fmla="*/ 58 h 76"/>
                    <a:gd name="T10" fmla="*/ 108 w 172"/>
                    <a:gd name="T11" fmla="*/ 52 h 76"/>
                    <a:gd name="T12" fmla="*/ 140 w 172"/>
                    <a:gd name="T13" fmla="*/ 48 h 76"/>
                    <a:gd name="T14" fmla="*/ 172 w 172"/>
                    <a:gd name="T15" fmla="*/ 48 h 76"/>
                    <a:gd name="T16" fmla="*/ 172 w 172"/>
                    <a:gd name="T17" fmla="*/ 48 h 76"/>
                    <a:gd name="T18" fmla="*/ 154 w 172"/>
                    <a:gd name="T19" fmla="*/ 36 h 76"/>
                    <a:gd name="T20" fmla="*/ 136 w 172"/>
                    <a:gd name="T21" fmla="*/ 28 h 76"/>
                    <a:gd name="T22" fmla="*/ 118 w 172"/>
                    <a:gd name="T23" fmla="*/ 20 h 76"/>
                    <a:gd name="T24" fmla="*/ 98 w 172"/>
                    <a:gd name="T25" fmla="*/ 12 h 76"/>
                    <a:gd name="T26" fmla="*/ 78 w 172"/>
                    <a:gd name="T27" fmla="*/ 8 h 76"/>
                    <a:gd name="T28" fmla="*/ 56 w 172"/>
                    <a:gd name="T29" fmla="*/ 4 h 76"/>
                    <a:gd name="T30" fmla="*/ 36 w 172"/>
                    <a:gd name="T31" fmla="*/ 2 h 76"/>
                    <a:gd name="T32" fmla="*/ 14 w 172"/>
                    <a:gd name="T33" fmla="*/ 0 h 76"/>
                    <a:gd name="T34" fmla="*/ 14 w 172"/>
                    <a:gd name="T35" fmla="*/ 0 h 76"/>
                    <a:gd name="T36" fmla="*/ 0 w 172"/>
                    <a:gd name="T37" fmla="*/ 0 h 76"/>
                    <a:gd name="T38" fmla="*/ 0 w 172"/>
                    <a:gd name="T39" fmla="*/ 0 h 76"/>
                    <a:gd name="T40" fmla="*/ 10 w 172"/>
                    <a:gd name="T41" fmla="*/ 38 h 76"/>
                    <a:gd name="T42" fmla="*/ 24 w 172"/>
                    <a:gd name="T43" fmla="*/ 76 h 76"/>
                    <a:gd name="T44" fmla="*/ 24 w 172"/>
                    <a:gd name="T45" fmla="*/ 7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2" h="76">
                      <a:moveTo>
                        <a:pt x="24" y="76"/>
                      </a:moveTo>
                      <a:lnTo>
                        <a:pt x="24" y="76"/>
                      </a:lnTo>
                      <a:lnTo>
                        <a:pt x="46" y="66"/>
                      </a:lnTo>
                      <a:lnTo>
                        <a:pt x="46" y="66"/>
                      </a:lnTo>
                      <a:lnTo>
                        <a:pt x="78" y="58"/>
                      </a:lnTo>
                      <a:lnTo>
                        <a:pt x="108" y="52"/>
                      </a:lnTo>
                      <a:lnTo>
                        <a:pt x="140" y="48"/>
                      </a:lnTo>
                      <a:lnTo>
                        <a:pt x="172" y="48"/>
                      </a:lnTo>
                      <a:lnTo>
                        <a:pt x="172" y="48"/>
                      </a:lnTo>
                      <a:lnTo>
                        <a:pt x="154" y="36"/>
                      </a:lnTo>
                      <a:lnTo>
                        <a:pt x="136" y="28"/>
                      </a:lnTo>
                      <a:lnTo>
                        <a:pt x="118" y="20"/>
                      </a:lnTo>
                      <a:lnTo>
                        <a:pt x="98" y="12"/>
                      </a:lnTo>
                      <a:lnTo>
                        <a:pt x="78" y="8"/>
                      </a:lnTo>
                      <a:lnTo>
                        <a:pt x="56" y="4"/>
                      </a:lnTo>
                      <a:lnTo>
                        <a:pt x="36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38"/>
                      </a:lnTo>
                      <a:lnTo>
                        <a:pt x="24" y="76"/>
                      </a:lnTo>
                      <a:lnTo>
                        <a:pt x="24" y="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62">
                  <a:extLst>
                    <a:ext uri="{FF2B5EF4-FFF2-40B4-BE49-F238E27FC236}">
                      <a16:creationId xmlns:a16="http://schemas.microsoft.com/office/drawing/2014/main" id="{A6ECFB21-D1F0-4A90-ABB2-2602780D5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4384675"/>
                  <a:ext cx="257175" cy="311150"/>
                </a:xfrm>
                <a:custGeom>
                  <a:avLst/>
                  <a:gdLst>
                    <a:gd name="T0" fmla="*/ 112 w 162"/>
                    <a:gd name="T1" fmla="*/ 12 h 196"/>
                    <a:gd name="T2" fmla="*/ 112 w 162"/>
                    <a:gd name="T3" fmla="*/ 12 h 196"/>
                    <a:gd name="T4" fmla="*/ 78 w 162"/>
                    <a:gd name="T5" fmla="*/ 0 h 196"/>
                    <a:gd name="T6" fmla="*/ 78 w 162"/>
                    <a:gd name="T7" fmla="*/ 0 h 196"/>
                    <a:gd name="T8" fmla="*/ 62 w 162"/>
                    <a:gd name="T9" fmla="*/ 30 h 196"/>
                    <a:gd name="T10" fmla="*/ 44 w 162"/>
                    <a:gd name="T11" fmla="*/ 60 h 196"/>
                    <a:gd name="T12" fmla="*/ 24 w 162"/>
                    <a:gd name="T13" fmla="*/ 88 h 196"/>
                    <a:gd name="T14" fmla="*/ 0 w 162"/>
                    <a:gd name="T15" fmla="*/ 114 h 196"/>
                    <a:gd name="T16" fmla="*/ 84 w 162"/>
                    <a:gd name="T17" fmla="*/ 196 h 196"/>
                    <a:gd name="T18" fmla="*/ 84 w 162"/>
                    <a:gd name="T19" fmla="*/ 196 h 196"/>
                    <a:gd name="T20" fmla="*/ 98 w 162"/>
                    <a:gd name="T21" fmla="*/ 178 h 196"/>
                    <a:gd name="T22" fmla="*/ 112 w 162"/>
                    <a:gd name="T23" fmla="*/ 160 h 196"/>
                    <a:gd name="T24" fmla="*/ 126 w 162"/>
                    <a:gd name="T25" fmla="*/ 140 h 196"/>
                    <a:gd name="T26" fmla="*/ 136 w 162"/>
                    <a:gd name="T27" fmla="*/ 118 h 196"/>
                    <a:gd name="T28" fmla="*/ 146 w 162"/>
                    <a:gd name="T29" fmla="*/ 96 h 196"/>
                    <a:gd name="T30" fmla="*/ 152 w 162"/>
                    <a:gd name="T31" fmla="*/ 74 h 196"/>
                    <a:gd name="T32" fmla="*/ 158 w 162"/>
                    <a:gd name="T33" fmla="*/ 50 h 196"/>
                    <a:gd name="T34" fmla="*/ 162 w 162"/>
                    <a:gd name="T35" fmla="*/ 26 h 196"/>
                    <a:gd name="T36" fmla="*/ 162 w 162"/>
                    <a:gd name="T37" fmla="*/ 26 h 196"/>
                    <a:gd name="T38" fmla="*/ 136 w 162"/>
                    <a:gd name="T39" fmla="*/ 20 h 196"/>
                    <a:gd name="T40" fmla="*/ 112 w 162"/>
                    <a:gd name="T41" fmla="*/ 12 h 196"/>
                    <a:gd name="T42" fmla="*/ 112 w 162"/>
                    <a:gd name="T43" fmla="*/ 1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2" h="196">
                      <a:moveTo>
                        <a:pt x="112" y="12"/>
                      </a:moveTo>
                      <a:lnTo>
                        <a:pt x="112" y="12"/>
                      </a:lnTo>
                      <a:lnTo>
                        <a:pt x="78" y="0"/>
                      </a:lnTo>
                      <a:lnTo>
                        <a:pt x="78" y="0"/>
                      </a:lnTo>
                      <a:lnTo>
                        <a:pt x="62" y="30"/>
                      </a:lnTo>
                      <a:lnTo>
                        <a:pt x="44" y="60"/>
                      </a:lnTo>
                      <a:lnTo>
                        <a:pt x="24" y="88"/>
                      </a:lnTo>
                      <a:lnTo>
                        <a:pt x="0" y="114"/>
                      </a:lnTo>
                      <a:lnTo>
                        <a:pt x="84" y="196"/>
                      </a:lnTo>
                      <a:lnTo>
                        <a:pt x="84" y="196"/>
                      </a:lnTo>
                      <a:lnTo>
                        <a:pt x="98" y="178"/>
                      </a:lnTo>
                      <a:lnTo>
                        <a:pt x="112" y="160"/>
                      </a:lnTo>
                      <a:lnTo>
                        <a:pt x="126" y="140"/>
                      </a:lnTo>
                      <a:lnTo>
                        <a:pt x="136" y="118"/>
                      </a:lnTo>
                      <a:lnTo>
                        <a:pt x="146" y="96"/>
                      </a:lnTo>
                      <a:lnTo>
                        <a:pt x="152" y="74"/>
                      </a:lnTo>
                      <a:lnTo>
                        <a:pt x="158" y="50"/>
                      </a:lnTo>
                      <a:lnTo>
                        <a:pt x="162" y="26"/>
                      </a:lnTo>
                      <a:lnTo>
                        <a:pt x="162" y="26"/>
                      </a:lnTo>
                      <a:lnTo>
                        <a:pt x="136" y="20"/>
                      </a:lnTo>
                      <a:lnTo>
                        <a:pt x="112" y="12"/>
                      </a:lnTo>
                      <a:lnTo>
                        <a:pt x="1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63">
                  <a:extLst>
                    <a:ext uri="{FF2B5EF4-FFF2-40B4-BE49-F238E27FC236}">
                      <a16:creationId xmlns:a16="http://schemas.microsoft.com/office/drawing/2014/main" id="{4E4B3999-7615-4ACA-A261-4F77C4DB8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1763" y="4368800"/>
                  <a:ext cx="114300" cy="260350"/>
                </a:xfrm>
                <a:custGeom>
                  <a:avLst/>
                  <a:gdLst>
                    <a:gd name="T0" fmla="*/ 66 w 72"/>
                    <a:gd name="T1" fmla="*/ 40 h 164"/>
                    <a:gd name="T2" fmla="*/ 66 w 72"/>
                    <a:gd name="T3" fmla="*/ 40 h 164"/>
                    <a:gd name="T4" fmla="*/ 72 w 72"/>
                    <a:gd name="T5" fmla="*/ 22 h 164"/>
                    <a:gd name="T6" fmla="*/ 72 w 72"/>
                    <a:gd name="T7" fmla="*/ 22 h 164"/>
                    <a:gd name="T8" fmla="*/ 36 w 72"/>
                    <a:gd name="T9" fmla="*/ 10 h 164"/>
                    <a:gd name="T10" fmla="*/ 0 w 72"/>
                    <a:gd name="T11" fmla="*/ 0 h 164"/>
                    <a:gd name="T12" fmla="*/ 0 w 72"/>
                    <a:gd name="T13" fmla="*/ 0 h 164"/>
                    <a:gd name="T14" fmla="*/ 0 w 72"/>
                    <a:gd name="T15" fmla="*/ 6 h 164"/>
                    <a:gd name="T16" fmla="*/ 0 w 72"/>
                    <a:gd name="T17" fmla="*/ 6 h 164"/>
                    <a:gd name="T18" fmla="*/ 0 w 72"/>
                    <a:gd name="T19" fmla="*/ 28 h 164"/>
                    <a:gd name="T20" fmla="*/ 2 w 72"/>
                    <a:gd name="T21" fmla="*/ 48 h 164"/>
                    <a:gd name="T22" fmla="*/ 6 w 72"/>
                    <a:gd name="T23" fmla="*/ 70 h 164"/>
                    <a:gd name="T24" fmla="*/ 12 w 72"/>
                    <a:gd name="T25" fmla="*/ 90 h 164"/>
                    <a:gd name="T26" fmla="*/ 18 w 72"/>
                    <a:gd name="T27" fmla="*/ 110 h 164"/>
                    <a:gd name="T28" fmla="*/ 26 w 72"/>
                    <a:gd name="T29" fmla="*/ 128 h 164"/>
                    <a:gd name="T30" fmla="*/ 36 w 72"/>
                    <a:gd name="T31" fmla="*/ 146 h 164"/>
                    <a:gd name="T32" fmla="*/ 46 w 72"/>
                    <a:gd name="T33" fmla="*/ 164 h 164"/>
                    <a:gd name="T34" fmla="*/ 46 w 72"/>
                    <a:gd name="T35" fmla="*/ 164 h 164"/>
                    <a:gd name="T36" fmla="*/ 48 w 72"/>
                    <a:gd name="T37" fmla="*/ 132 h 164"/>
                    <a:gd name="T38" fmla="*/ 52 w 72"/>
                    <a:gd name="T39" fmla="*/ 102 h 164"/>
                    <a:gd name="T40" fmla="*/ 58 w 72"/>
                    <a:gd name="T41" fmla="*/ 70 h 164"/>
                    <a:gd name="T42" fmla="*/ 66 w 72"/>
                    <a:gd name="T43" fmla="*/ 40 h 164"/>
                    <a:gd name="T44" fmla="*/ 66 w 72"/>
                    <a:gd name="T45" fmla="*/ 4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2" h="164">
                      <a:moveTo>
                        <a:pt x="66" y="40"/>
                      </a:moveTo>
                      <a:lnTo>
                        <a:pt x="66" y="40"/>
                      </a:lnTo>
                      <a:lnTo>
                        <a:pt x="72" y="22"/>
                      </a:lnTo>
                      <a:lnTo>
                        <a:pt x="72" y="22"/>
                      </a:lnTo>
                      <a:lnTo>
                        <a:pt x="36" y="1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28"/>
                      </a:lnTo>
                      <a:lnTo>
                        <a:pt x="2" y="48"/>
                      </a:lnTo>
                      <a:lnTo>
                        <a:pt x="6" y="70"/>
                      </a:lnTo>
                      <a:lnTo>
                        <a:pt x="12" y="90"/>
                      </a:lnTo>
                      <a:lnTo>
                        <a:pt x="18" y="110"/>
                      </a:lnTo>
                      <a:lnTo>
                        <a:pt x="26" y="128"/>
                      </a:lnTo>
                      <a:lnTo>
                        <a:pt x="36" y="146"/>
                      </a:lnTo>
                      <a:lnTo>
                        <a:pt x="46" y="164"/>
                      </a:lnTo>
                      <a:lnTo>
                        <a:pt x="46" y="164"/>
                      </a:lnTo>
                      <a:lnTo>
                        <a:pt x="48" y="132"/>
                      </a:lnTo>
                      <a:lnTo>
                        <a:pt x="52" y="102"/>
                      </a:lnTo>
                      <a:lnTo>
                        <a:pt x="58" y="70"/>
                      </a:lnTo>
                      <a:lnTo>
                        <a:pt x="66" y="40"/>
                      </a:lnTo>
                      <a:lnTo>
                        <a:pt x="66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64">
                  <a:extLst>
                    <a:ext uri="{FF2B5EF4-FFF2-40B4-BE49-F238E27FC236}">
                      <a16:creationId xmlns:a16="http://schemas.microsoft.com/office/drawing/2014/main" id="{AF9E6DA5-8BFB-4295-9837-E40E94B89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963" y="4721225"/>
                  <a:ext cx="269875" cy="120650"/>
                </a:xfrm>
                <a:custGeom>
                  <a:avLst/>
                  <a:gdLst>
                    <a:gd name="T0" fmla="*/ 146 w 170"/>
                    <a:gd name="T1" fmla="*/ 0 h 76"/>
                    <a:gd name="T2" fmla="*/ 146 w 170"/>
                    <a:gd name="T3" fmla="*/ 0 h 76"/>
                    <a:gd name="T4" fmla="*/ 126 w 170"/>
                    <a:gd name="T5" fmla="*/ 6 h 76"/>
                    <a:gd name="T6" fmla="*/ 126 w 170"/>
                    <a:gd name="T7" fmla="*/ 6 h 76"/>
                    <a:gd name="T8" fmla="*/ 96 w 170"/>
                    <a:gd name="T9" fmla="*/ 14 h 76"/>
                    <a:gd name="T10" fmla="*/ 64 w 170"/>
                    <a:gd name="T11" fmla="*/ 20 h 76"/>
                    <a:gd name="T12" fmla="*/ 32 w 170"/>
                    <a:gd name="T13" fmla="*/ 24 h 76"/>
                    <a:gd name="T14" fmla="*/ 0 w 170"/>
                    <a:gd name="T15" fmla="*/ 26 h 76"/>
                    <a:gd name="T16" fmla="*/ 0 w 170"/>
                    <a:gd name="T17" fmla="*/ 26 h 76"/>
                    <a:gd name="T18" fmla="*/ 18 w 170"/>
                    <a:gd name="T19" fmla="*/ 36 h 76"/>
                    <a:gd name="T20" fmla="*/ 36 w 170"/>
                    <a:gd name="T21" fmla="*/ 46 h 76"/>
                    <a:gd name="T22" fmla="*/ 56 w 170"/>
                    <a:gd name="T23" fmla="*/ 54 h 76"/>
                    <a:gd name="T24" fmla="*/ 76 w 170"/>
                    <a:gd name="T25" fmla="*/ 62 h 76"/>
                    <a:gd name="T26" fmla="*/ 98 w 170"/>
                    <a:gd name="T27" fmla="*/ 68 h 76"/>
                    <a:gd name="T28" fmla="*/ 118 w 170"/>
                    <a:gd name="T29" fmla="*/ 72 h 76"/>
                    <a:gd name="T30" fmla="*/ 140 w 170"/>
                    <a:gd name="T31" fmla="*/ 74 h 76"/>
                    <a:gd name="T32" fmla="*/ 164 w 170"/>
                    <a:gd name="T33" fmla="*/ 76 h 76"/>
                    <a:gd name="T34" fmla="*/ 164 w 170"/>
                    <a:gd name="T35" fmla="*/ 76 h 76"/>
                    <a:gd name="T36" fmla="*/ 170 w 170"/>
                    <a:gd name="T37" fmla="*/ 76 h 76"/>
                    <a:gd name="T38" fmla="*/ 170 w 170"/>
                    <a:gd name="T39" fmla="*/ 76 h 76"/>
                    <a:gd name="T40" fmla="*/ 160 w 170"/>
                    <a:gd name="T41" fmla="*/ 36 h 76"/>
                    <a:gd name="T42" fmla="*/ 146 w 170"/>
                    <a:gd name="T43" fmla="*/ 0 h 76"/>
                    <a:gd name="T44" fmla="*/ 146 w 170"/>
                    <a:gd name="T4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76">
                      <a:moveTo>
                        <a:pt x="146" y="0"/>
                      </a:moveTo>
                      <a:lnTo>
                        <a:pt x="146" y="0"/>
                      </a:lnTo>
                      <a:lnTo>
                        <a:pt x="126" y="6"/>
                      </a:lnTo>
                      <a:lnTo>
                        <a:pt x="126" y="6"/>
                      </a:lnTo>
                      <a:lnTo>
                        <a:pt x="96" y="14"/>
                      </a:lnTo>
                      <a:lnTo>
                        <a:pt x="64" y="20"/>
                      </a:lnTo>
                      <a:lnTo>
                        <a:pt x="32" y="24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18" y="36"/>
                      </a:lnTo>
                      <a:lnTo>
                        <a:pt x="36" y="46"/>
                      </a:lnTo>
                      <a:lnTo>
                        <a:pt x="56" y="54"/>
                      </a:lnTo>
                      <a:lnTo>
                        <a:pt x="76" y="62"/>
                      </a:lnTo>
                      <a:lnTo>
                        <a:pt x="98" y="68"/>
                      </a:lnTo>
                      <a:lnTo>
                        <a:pt x="118" y="72"/>
                      </a:lnTo>
                      <a:lnTo>
                        <a:pt x="140" y="74"/>
                      </a:lnTo>
                      <a:lnTo>
                        <a:pt x="164" y="76"/>
                      </a:lnTo>
                      <a:lnTo>
                        <a:pt x="164" y="76"/>
                      </a:lnTo>
                      <a:lnTo>
                        <a:pt x="170" y="76"/>
                      </a:lnTo>
                      <a:lnTo>
                        <a:pt x="170" y="76"/>
                      </a:lnTo>
                      <a:lnTo>
                        <a:pt x="160" y="36"/>
                      </a:lnTo>
                      <a:lnTo>
                        <a:pt x="146" y="0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65">
                  <a:extLst>
                    <a:ext uri="{FF2B5EF4-FFF2-40B4-BE49-F238E27FC236}">
                      <a16:creationId xmlns:a16="http://schemas.microsoft.com/office/drawing/2014/main" id="{99955476-5FFC-4723-BC89-0CCFE7D01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7813" y="4543425"/>
                  <a:ext cx="276225" cy="190500"/>
                </a:xfrm>
                <a:custGeom>
                  <a:avLst/>
                  <a:gdLst>
                    <a:gd name="T0" fmla="*/ 174 w 174"/>
                    <a:gd name="T1" fmla="*/ 96 h 120"/>
                    <a:gd name="T2" fmla="*/ 174 w 174"/>
                    <a:gd name="T3" fmla="*/ 96 h 120"/>
                    <a:gd name="T4" fmla="*/ 160 w 174"/>
                    <a:gd name="T5" fmla="*/ 70 h 120"/>
                    <a:gd name="T6" fmla="*/ 144 w 174"/>
                    <a:gd name="T7" fmla="*/ 46 h 120"/>
                    <a:gd name="T8" fmla="*/ 126 w 174"/>
                    <a:gd name="T9" fmla="*/ 24 h 120"/>
                    <a:gd name="T10" fmla="*/ 106 w 174"/>
                    <a:gd name="T11" fmla="*/ 0 h 120"/>
                    <a:gd name="T12" fmla="*/ 0 w 174"/>
                    <a:gd name="T13" fmla="*/ 108 h 120"/>
                    <a:gd name="T14" fmla="*/ 0 w 174"/>
                    <a:gd name="T15" fmla="*/ 108 h 120"/>
                    <a:gd name="T16" fmla="*/ 12 w 174"/>
                    <a:gd name="T17" fmla="*/ 120 h 120"/>
                    <a:gd name="T18" fmla="*/ 12 w 174"/>
                    <a:gd name="T19" fmla="*/ 120 h 120"/>
                    <a:gd name="T20" fmla="*/ 54 w 174"/>
                    <a:gd name="T21" fmla="*/ 120 h 120"/>
                    <a:gd name="T22" fmla="*/ 94 w 174"/>
                    <a:gd name="T23" fmla="*/ 116 h 120"/>
                    <a:gd name="T24" fmla="*/ 134 w 174"/>
                    <a:gd name="T25" fmla="*/ 108 h 120"/>
                    <a:gd name="T26" fmla="*/ 174 w 174"/>
                    <a:gd name="T27" fmla="*/ 96 h 120"/>
                    <a:gd name="T28" fmla="*/ 174 w 174"/>
                    <a:gd name="T29" fmla="*/ 9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4" h="120">
                      <a:moveTo>
                        <a:pt x="174" y="96"/>
                      </a:moveTo>
                      <a:lnTo>
                        <a:pt x="174" y="96"/>
                      </a:lnTo>
                      <a:lnTo>
                        <a:pt x="160" y="70"/>
                      </a:lnTo>
                      <a:lnTo>
                        <a:pt x="144" y="46"/>
                      </a:lnTo>
                      <a:lnTo>
                        <a:pt x="126" y="24"/>
                      </a:lnTo>
                      <a:lnTo>
                        <a:pt x="106" y="0"/>
                      </a:lnTo>
                      <a:lnTo>
                        <a:pt x="0" y="108"/>
                      </a:lnTo>
                      <a:lnTo>
                        <a:pt x="0" y="108"/>
                      </a:lnTo>
                      <a:lnTo>
                        <a:pt x="12" y="120"/>
                      </a:lnTo>
                      <a:lnTo>
                        <a:pt x="12" y="120"/>
                      </a:lnTo>
                      <a:lnTo>
                        <a:pt x="54" y="120"/>
                      </a:lnTo>
                      <a:lnTo>
                        <a:pt x="94" y="116"/>
                      </a:lnTo>
                      <a:lnTo>
                        <a:pt x="134" y="108"/>
                      </a:lnTo>
                      <a:lnTo>
                        <a:pt x="174" y="96"/>
                      </a:lnTo>
                      <a:lnTo>
                        <a:pt x="174" y="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66">
                  <a:extLst>
                    <a:ext uri="{FF2B5EF4-FFF2-40B4-BE49-F238E27FC236}">
                      <a16:creationId xmlns:a16="http://schemas.microsoft.com/office/drawing/2014/main" id="{869B2C8A-B511-480E-BD18-1E6523D1E8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1763" y="4060825"/>
                  <a:ext cx="250825" cy="317500"/>
                </a:xfrm>
                <a:custGeom>
                  <a:avLst/>
                  <a:gdLst>
                    <a:gd name="T0" fmla="*/ 44 w 158"/>
                    <a:gd name="T1" fmla="*/ 188 h 200"/>
                    <a:gd name="T2" fmla="*/ 44 w 158"/>
                    <a:gd name="T3" fmla="*/ 188 h 200"/>
                    <a:gd name="T4" fmla="*/ 78 w 158"/>
                    <a:gd name="T5" fmla="*/ 200 h 200"/>
                    <a:gd name="T6" fmla="*/ 78 w 158"/>
                    <a:gd name="T7" fmla="*/ 200 h 200"/>
                    <a:gd name="T8" fmla="*/ 94 w 158"/>
                    <a:gd name="T9" fmla="*/ 168 h 200"/>
                    <a:gd name="T10" fmla="*/ 114 w 158"/>
                    <a:gd name="T11" fmla="*/ 136 h 200"/>
                    <a:gd name="T12" fmla="*/ 134 w 158"/>
                    <a:gd name="T13" fmla="*/ 106 h 200"/>
                    <a:gd name="T14" fmla="*/ 158 w 158"/>
                    <a:gd name="T15" fmla="*/ 80 h 200"/>
                    <a:gd name="T16" fmla="*/ 80 w 158"/>
                    <a:gd name="T17" fmla="*/ 0 h 200"/>
                    <a:gd name="T18" fmla="*/ 80 w 158"/>
                    <a:gd name="T19" fmla="*/ 0 h 200"/>
                    <a:gd name="T20" fmla="*/ 64 w 158"/>
                    <a:gd name="T21" fmla="*/ 18 h 200"/>
                    <a:gd name="T22" fmla="*/ 50 w 158"/>
                    <a:gd name="T23" fmla="*/ 38 h 200"/>
                    <a:gd name="T24" fmla="*/ 36 w 158"/>
                    <a:gd name="T25" fmla="*/ 58 h 200"/>
                    <a:gd name="T26" fmla="*/ 26 w 158"/>
                    <a:gd name="T27" fmla="*/ 80 h 200"/>
                    <a:gd name="T28" fmla="*/ 16 w 158"/>
                    <a:gd name="T29" fmla="*/ 104 h 200"/>
                    <a:gd name="T30" fmla="*/ 10 w 158"/>
                    <a:gd name="T31" fmla="*/ 126 h 200"/>
                    <a:gd name="T32" fmla="*/ 4 w 158"/>
                    <a:gd name="T33" fmla="*/ 152 h 200"/>
                    <a:gd name="T34" fmla="*/ 0 w 158"/>
                    <a:gd name="T35" fmla="*/ 176 h 200"/>
                    <a:gd name="T36" fmla="*/ 0 w 158"/>
                    <a:gd name="T37" fmla="*/ 176 h 200"/>
                    <a:gd name="T38" fmla="*/ 22 w 158"/>
                    <a:gd name="T39" fmla="*/ 182 h 200"/>
                    <a:gd name="T40" fmla="*/ 44 w 158"/>
                    <a:gd name="T41" fmla="*/ 188 h 200"/>
                    <a:gd name="T42" fmla="*/ 44 w 158"/>
                    <a:gd name="T43" fmla="*/ 188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200">
                      <a:moveTo>
                        <a:pt x="44" y="188"/>
                      </a:moveTo>
                      <a:lnTo>
                        <a:pt x="44" y="188"/>
                      </a:lnTo>
                      <a:lnTo>
                        <a:pt x="78" y="200"/>
                      </a:lnTo>
                      <a:lnTo>
                        <a:pt x="78" y="200"/>
                      </a:lnTo>
                      <a:lnTo>
                        <a:pt x="94" y="168"/>
                      </a:lnTo>
                      <a:lnTo>
                        <a:pt x="114" y="136"/>
                      </a:lnTo>
                      <a:lnTo>
                        <a:pt x="134" y="106"/>
                      </a:lnTo>
                      <a:lnTo>
                        <a:pt x="158" y="80"/>
                      </a:ln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4" y="18"/>
                      </a:lnTo>
                      <a:lnTo>
                        <a:pt x="50" y="38"/>
                      </a:lnTo>
                      <a:lnTo>
                        <a:pt x="36" y="58"/>
                      </a:lnTo>
                      <a:lnTo>
                        <a:pt x="26" y="80"/>
                      </a:lnTo>
                      <a:lnTo>
                        <a:pt x="16" y="104"/>
                      </a:lnTo>
                      <a:lnTo>
                        <a:pt x="10" y="126"/>
                      </a:lnTo>
                      <a:lnTo>
                        <a:pt x="4" y="152"/>
                      </a:lnTo>
                      <a:lnTo>
                        <a:pt x="0" y="176"/>
                      </a:lnTo>
                      <a:lnTo>
                        <a:pt x="0" y="176"/>
                      </a:lnTo>
                      <a:lnTo>
                        <a:pt x="22" y="182"/>
                      </a:lnTo>
                      <a:lnTo>
                        <a:pt x="44" y="188"/>
                      </a:lnTo>
                      <a:lnTo>
                        <a:pt x="44" y="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67">
                  <a:extLst>
                    <a:ext uri="{FF2B5EF4-FFF2-40B4-BE49-F238E27FC236}">
                      <a16:creationId xmlns:a16="http://schemas.microsoft.com/office/drawing/2014/main" id="{5594291F-02BF-466B-99F7-36DB5CFAF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5138" y="4397375"/>
                  <a:ext cx="295275" cy="288925"/>
                </a:xfrm>
                <a:custGeom>
                  <a:avLst/>
                  <a:gdLst>
                    <a:gd name="T0" fmla="*/ 186 w 186"/>
                    <a:gd name="T1" fmla="*/ 106 h 182"/>
                    <a:gd name="T2" fmla="*/ 82 w 186"/>
                    <a:gd name="T3" fmla="*/ 0 h 182"/>
                    <a:gd name="T4" fmla="*/ 0 w 186"/>
                    <a:gd name="T5" fmla="*/ 80 h 182"/>
                    <a:gd name="T6" fmla="*/ 0 w 186"/>
                    <a:gd name="T7" fmla="*/ 80 h 182"/>
                    <a:gd name="T8" fmla="*/ 22 w 186"/>
                    <a:gd name="T9" fmla="*/ 104 h 182"/>
                    <a:gd name="T10" fmla="*/ 40 w 186"/>
                    <a:gd name="T11" fmla="*/ 128 h 182"/>
                    <a:gd name="T12" fmla="*/ 56 w 186"/>
                    <a:gd name="T13" fmla="*/ 154 h 182"/>
                    <a:gd name="T14" fmla="*/ 72 w 186"/>
                    <a:gd name="T15" fmla="*/ 182 h 182"/>
                    <a:gd name="T16" fmla="*/ 72 w 186"/>
                    <a:gd name="T17" fmla="*/ 182 h 182"/>
                    <a:gd name="T18" fmla="*/ 102 w 186"/>
                    <a:gd name="T19" fmla="*/ 168 h 182"/>
                    <a:gd name="T20" fmla="*/ 132 w 186"/>
                    <a:gd name="T21" fmla="*/ 150 h 182"/>
                    <a:gd name="T22" fmla="*/ 160 w 186"/>
                    <a:gd name="T23" fmla="*/ 128 h 182"/>
                    <a:gd name="T24" fmla="*/ 186 w 186"/>
                    <a:gd name="T25" fmla="*/ 106 h 182"/>
                    <a:gd name="T26" fmla="*/ 186 w 186"/>
                    <a:gd name="T27" fmla="*/ 106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6" h="182">
                      <a:moveTo>
                        <a:pt x="186" y="106"/>
                      </a:moveTo>
                      <a:lnTo>
                        <a:pt x="82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lnTo>
                        <a:pt x="22" y="104"/>
                      </a:lnTo>
                      <a:lnTo>
                        <a:pt x="40" y="128"/>
                      </a:lnTo>
                      <a:lnTo>
                        <a:pt x="56" y="154"/>
                      </a:lnTo>
                      <a:lnTo>
                        <a:pt x="72" y="182"/>
                      </a:lnTo>
                      <a:lnTo>
                        <a:pt x="72" y="182"/>
                      </a:lnTo>
                      <a:lnTo>
                        <a:pt x="102" y="168"/>
                      </a:lnTo>
                      <a:lnTo>
                        <a:pt x="132" y="150"/>
                      </a:lnTo>
                      <a:lnTo>
                        <a:pt x="160" y="128"/>
                      </a:lnTo>
                      <a:lnTo>
                        <a:pt x="186" y="106"/>
                      </a:lnTo>
                      <a:lnTo>
                        <a:pt x="186" y="1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67C055F-1E15-4763-BA74-D99764E2D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0988" y="4206875"/>
                  <a:ext cx="295275" cy="298450"/>
                </a:xfrm>
                <a:custGeom>
                  <a:avLst/>
                  <a:gdLst>
                    <a:gd name="T0" fmla="*/ 0 w 186"/>
                    <a:gd name="T1" fmla="*/ 116 h 188"/>
                    <a:gd name="T2" fmla="*/ 0 w 186"/>
                    <a:gd name="T3" fmla="*/ 116 h 188"/>
                    <a:gd name="T4" fmla="*/ 28 w 186"/>
                    <a:gd name="T5" fmla="*/ 130 h 188"/>
                    <a:gd name="T6" fmla="*/ 54 w 186"/>
                    <a:gd name="T7" fmla="*/ 148 h 188"/>
                    <a:gd name="T8" fmla="*/ 80 w 186"/>
                    <a:gd name="T9" fmla="*/ 168 h 188"/>
                    <a:gd name="T10" fmla="*/ 104 w 186"/>
                    <a:gd name="T11" fmla="*/ 188 h 188"/>
                    <a:gd name="T12" fmla="*/ 186 w 186"/>
                    <a:gd name="T13" fmla="*/ 108 h 188"/>
                    <a:gd name="T14" fmla="*/ 76 w 186"/>
                    <a:gd name="T15" fmla="*/ 0 h 188"/>
                    <a:gd name="T16" fmla="*/ 76 w 186"/>
                    <a:gd name="T17" fmla="*/ 0 h 188"/>
                    <a:gd name="T18" fmla="*/ 54 w 186"/>
                    <a:gd name="T19" fmla="*/ 26 h 188"/>
                    <a:gd name="T20" fmla="*/ 32 w 186"/>
                    <a:gd name="T21" fmla="*/ 54 h 188"/>
                    <a:gd name="T22" fmla="*/ 14 w 186"/>
                    <a:gd name="T23" fmla="*/ 84 h 188"/>
                    <a:gd name="T24" fmla="*/ 0 w 186"/>
                    <a:gd name="T25" fmla="*/ 116 h 188"/>
                    <a:gd name="T26" fmla="*/ 0 w 186"/>
                    <a:gd name="T27" fmla="*/ 116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6" h="188">
                      <a:moveTo>
                        <a:pt x="0" y="116"/>
                      </a:moveTo>
                      <a:lnTo>
                        <a:pt x="0" y="116"/>
                      </a:lnTo>
                      <a:lnTo>
                        <a:pt x="28" y="130"/>
                      </a:lnTo>
                      <a:lnTo>
                        <a:pt x="54" y="148"/>
                      </a:lnTo>
                      <a:lnTo>
                        <a:pt x="80" y="168"/>
                      </a:lnTo>
                      <a:lnTo>
                        <a:pt x="104" y="188"/>
                      </a:lnTo>
                      <a:lnTo>
                        <a:pt x="186" y="108"/>
                      </a:lnTo>
                      <a:lnTo>
                        <a:pt x="76" y="0"/>
                      </a:lnTo>
                      <a:lnTo>
                        <a:pt x="76" y="0"/>
                      </a:lnTo>
                      <a:lnTo>
                        <a:pt x="54" y="26"/>
                      </a:lnTo>
                      <a:lnTo>
                        <a:pt x="32" y="54"/>
                      </a:lnTo>
                      <a:lnTo>
                        <a:pt x="14" y="84"/>
                      </a:lnTo>
                      <a:lnTo>
                        <a:pt x="0" y="116"/>
                      </a:lnTo>
                      <a:lnTo>
                        <a:pt x="0" y="1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3313D2F2-16EA-4879-86DD-175DD073A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1313" y="5032375"/>
                  <a:ext cx="492125" cy="95250"/>
                </a:xfrm>
                <a:custGeom>
                  <a:avLst/>
                  <a:gdLst>
                    <a:gd name="T0" fmla="*/ 310 w 310"/>
                    <a:gd name="T1" fmla="*/ 60 h 60"/>
                    <a:gd name="T2" fmla="*/ 156 w 310"/>
                    <a:gd name="T3" fmla="*/ 60 h 60"/>
                    <a:gd name="T4" fmla="*/ 0 w 310"/>
                    <a:gd name="T5" fmla="*/ 60 h 60"/>
                    <a:gd name="T6" fmla="*/ 0 w 310"/>
                    <a:gd name="T7" fmla="*/ 30 h 60"/>
                    <a:gd name="T8" fmla="*/ 0 w 310"/>
                    <a:gd name="T9" fmla="*/ 0 h 60"/>
                    <a:gd name="T10" fmla="*/ 156 w 310"/>
                    <a:gd name="T11" fmla="*/ 0 h 60"/>
                    <a:gd name="T12" fmla="*/ 310 w 310"/>
                    <a:gd name="T13" fmla="*/ 0 h 60"/>
                    <a:gd name="T14" fmla="*/ 310 w 310"/>
                    <a:gd name="T15" fmla="*/ 30 h 60"/>
                    <a:gd name="T16" fmla="*/ 310 w 310"/>
                    <a:gd name="T17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0" h="60">
                      <a:moveTo>
                        <a:pt x="310" y="60"/>
                      </a:moveTo>
                      <a:lnTo>
                        <a:pt x="156" y="60"/>
                      </a:lnTo>
                      <a:lnTo>
                        <a:pt x="0" y="60"/>
                      </a:lnTo>
                      <a:lnTo>
                        <a:pt x="0" y="30"/>
                      </a:lnTo>
                      <a:lnTo>
                        <a:pt x="0" y="0"/>
                      </a:lnTo>
                      <a:lnTo>
                        <a:pt x="156" y="0"/>
                      </a:lnTo>
                      <a:lnTo>
                        <a:pt x="310" y="0"/>
                      </a:lnTo>
                      <a:lnTo>
                        <a:pt x="310" y="30"/>
                      </a:lnTo>
                      <a:lnTo>
                        <a:pt x="310" y="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70">
                  <a:extLst>
                    <a:ext uri="{FF2B5EF4-FFF2-40B4-BE49-F238E27FC236}">
                      <a16:creationId xmlns:a16="http://schemas.microsoft.com/office/drawing/2014/main" id="{88D829F1-CFEE-4BD9-B701-D61C27DAA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2913" y="4937125"/>
                  <a:ext cx="288925" cy="85725"/>
                </a:xfrm>
                <a:custGeom>
                  <a:avLst/>
                  <a:gdLst>
                    <a:gd name="T0" fmla="*/ 132 w 182"/>
                    <a:gd name="T1" fmla="*/ 42 h 54"/>
                    <a:gd name="T2" fmla="*/ 132 w 182"/>
                    <a:gd name="T3" fmla="*/ 0 h 54"/>
                    <a:gd name="T4" fmla="*/ 132 w 182"/>
                    <a:gd name="T5" fmla="*/ 0 h 54"/>
                    <a:gd name="T6" fmla="*/ 92 w 182"/>
                    <a:gd name="T7" fmla="*/ 4 h 54"/>
                    <a:gd name="T8" fmla="*/ 92 w 182"/>
                    <a:gd name="T9" fmla="*/ 4 h 54"/>
                    <a:gd name="T10" fmla="*/ 72 w 182"/>
                    <a:gd name="T11" fmla="*/ 2 h 54"/>
                    <a:gd name="T12" fmla="*/ 52 w 182"/>
                    <a:gd name="T13" fmla="*/ 0 h 54"/>
                    <a:gd name="T14" fmla="*/ 52 w 182"/>
                    <a:gd name="T15" fmla="*/ 42 h 54"/>
                    <a:gd name="T16" fmla="*/ 0 w 182"/>
                    <a:gd name="T17" fmla="*/ 42 h 54"/>
                    <a:gd name="T18" fmla="*/ 0 w 182"/>
                    <a:gd name="T19" fmla="*/ 54 h 54"/>
                    <a:gd name="T20" fmla="*/ 52 w 182"/>
                    <a:gd name="T21" fmla="*/ 54 h 54"/>
                    <a:gd name="T22" fmla="*/ 132 w 182"/>
                    <a:gd name="T23" fmla="*/ 54 h 54"/>
                    <a:gd name="T24" fmla="*/ 182 w 182"/>
                    <a:gd name="T25" fmla="*/ 54 h 54"/>
                    <a:gd name="T26" fmla="*/ 182 w 182"/>
                    <a:gd name="T27" fmla="*/ 42 h 54"/>
                    <a:gd name="T28" fmla="*/ 132 w 182"/>
                    <a:gd name="T2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2" h="54">
                      <a:moveTo>
                        <a:pt x="132" y="42"/>
                      </a:moveTo>
                      <a:lnTo>
                        <a:pt x="132" y="0"/>
                      </a:lnTo>
                      <a:lnTo>
                        <a:pt x="132" y="0"/>
                      </a:lnTo>
                      <a:lnTo>
                        <a:pt x="92" y="4"/>
                      </a:lnTo>
                      <a:lnTo>
                        <a:pt x="92" y="4"/>
                      </a:lnTo>
                      <a:lnTo>
                        <a:pt x="72" y="2"/>
                      </a:lnTo>
                      <a:lnTo>
                        <a:pt x="52" y="0"/>
                      </a:lnTo>
                      <a:lnTo>
                        <a:pt x="52" y="42"/>
                      </a:lnTo>
                      <a:lnTo>
                        <a:pt x="0" y="42"/>
                      </a:lnTo>
                      <a:lnTo>
                        <a:pt x="0" y="54"/>
                      </a:lnTo>
                      <a:lnTo>
                        <a:pt x="52" y="54"/>
                      </a:lnTo>
                      <a:lnTo>
                        <a:pt x="132" y="54"/>
                      </a:lnTo>
                      <a:lnTo>
                        <a:pt x="182" y="54"/>
                      </a:lnTo>
                      <a:lnTo>
                        <a:pt x="182" y="42"/>
                      </a:lnTo>
                      <a:lnTo>
                        <a:pt x="132" y="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71">
                  <a:extLst>
                    <a:ext uri="{FF2B5EF4-FFF2-40B4-BE49-F238E27FC236}">
                      <a16:creationId xmlns:a16="http://schemas.microsoft.com/office/drawing/2014/main" id="{D4E226A0-9926-4A05-B067-46A46F7F3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8438" y="3987800"/>
                  <a:ext cx="939800" cy="936625"/>
                </a:xfrm>
                <a:custGeom>
                  <a:avLst/>
                  <a:gdLst>
                    <a:gd name="T0" fmla="*/ 490 w 592"/>
                    <a:gd name="T1" fmla="*/ 0 h 590"/>
                    <a:gd name="T2" fmla="*/ 468 w 592"/>
                    <a:gd name="T3" fmla="*/ 34 h 590"/>
                    <a:gd name="T4" fmla="*/ 490 w 592"/>
                    <a:gd name="T5" fmla="*/ 56 h 590"/>
                    <a:gd name="T6" fmla="*/ 522 w 592"/>
                    <a:gd name="T7" fmla="*/ 106 h 590"/>
                    <a:gd name="T8" fmla="*/ 542 w 592"/>
                    <a:gd name="T9" fmla="*/ 162 h 590"/>
                    <a:gd name="T10" fmla="*/ 552 w 592"/>
                    <a:gd name="T11" fmla="*/ 218 h 590"/>
                    <a:gd name="T12" fmla="*/ 552 w 592"/>
                    <a:gd name="T13" fmla="*/ 276 h 590"/>
                    <a:gd name="T14" fmla="*/ 540 w 592"/>
                    <a:gd name="T15" fmla="*/ 334 h 590"/>
                    <a:gd name="T16" fmla="*/ 518 w 592"/>
                    <a:gd name="T17" fmla="*/ 388 h 590"/>
                    <a:gd name="T18" fmla="*/ 484 w 592"/>
                    <a:gd name="T19" fmla="*/ 438 h 590"/>
                    <a:gd name="T20" fmla="*/ 462 w 592"/>
                    <a:gd name="T21" fmla="*/ 462 h 590"/>
                    <a:gd name="T22" fmla="*/ 414 w 592"/>
                    <a:gd name="T23" fmla="*/ 502 h 590"/>
                    <a:gd name="T24" fmla="*/ 362 w 592"/>
                    <a:gd name="T25" fmla="*/ 530 h 590"/>
                    <a:gd name="T26" fmla="*/ 304 w 592"/>
                    <a:gd name="T27" fmla="*/ 546 h 590"/>
                    <a:gd name="T28" fmla="*/ 246 w 592"/>
                    <a:gd name="T29" fmla="*/ 552 h 590"/>
                    <a:gd name="T30" fmla="*/ 218 w 592"/>
                    <a:gd name="T31" fmla="*/ 550 h 590"/>
                    <a:gd name="T32" fmla="*/ 162 w 592"/>
                    <a:gd name="T33" fmla="*/ 540 h 590"/>
                    <a:gd name="T34" fmla="*/ 108 w 592"/>
                    <a:gd name="T35" fmla="*/ 518 h 590"/>
                    <a:gd name="T36" fmla="*/ 56 w 592"/>
                    <a:gd name="T37" fmla="*/ 488 h 590"/>
                    <a:gd name="T38" fmla="*/ 28 w 592"/>
                    <a:gd name="T39" fmla="*/ 462 h 590"/>
                    <a:gd name="T40" fmla="*/ 6 w 592"/>
                    <a:gd name="T41" fmla="*/ 496 h 590"/>
                    <a:gd name="T42" fmla="*/ 32 w 592"/>
                    <a:gd name="T43" fmla="*/ 516 h 590"/>
                    <a:gd name="T44" fmla="*/ 90 w 592"/>
                    <a:gd name="T45" fmla="*/ 552 h 590"/>
                    <a:gd name="T46" fmla="*/ 150 w 592"/>
                    <a:gd name="T47" fmla="*/ 576 h 590"/>
                    <a:gd name="T48" fmla="*/ 214 w 592"/>
                    <a:gd name="T49" fmla="*/ 588 h 590"/>
                    <a:gd name="T50" fmla="*/ 246 w 592"/>
                    <a:gd name="T51" fmla="*/ 590 h 590"/>
                    <a:gd name="T52" fmla="*/ 312 w 592"/>
                    <a:gd name="T53" fmla="*/ 584 h 590"/>
                    <a:gd name="T54" fmla="*/ 376 w 592"/>
                    <a:gd name="T55" fmla="*/ 564 h 590"/>
                    <a:gd name="T56" fmla="*/ 436 w 592"/>
                    <a:gd name="T57" fmla="*/ 532 h 590"/>
                    <a:gd name="T58" fmla="*/ 490 w 592"/>
                    <a:gd name="T59" fmla="*/ 488 h 590"/>
                    <a:gd name="T60" fmla="*/ 512 w 592"/>
                    <a:gd name="T61" fmla="*/ 464 h 590"/>
                    <a:gd name="T62" fmla="*/ 550 w 592"/>
                    <a:gd name="T63" fmla="*/ 408 h 590"/>
                    <a:gd name="T64" fmla="*/ 576 w 592"/>
                    <a:gd name="T65" fmla="*/ 346 h 590"/>
                    <a:gd name="T66" fmla="*/ 590 w 592"/>
                    <a:gd name="T67" fmla="*/ 280 h 590"/>
                    <a:gd name="T68" fmla="*/ 592 w 592"/>
                    <a:gd name="T69" fmla="*/ 246 h 590"/>
                    <a:gd name="T70" fmla="*/ 586 w 592"/>
                    <a:gd name="T71" fmla="*/ 180 h 590"/>
                    <a:gd name="T72" fmla="*/ 568 w 592"/>
                    <a:gd name="T73" fmla="*/ 116 h 590"/>
                    <a:gd name="T74" fmla="*/ 538 w 592"/>
                    <a:gd name="T75" fmla="*/ 58 h 590"/>
                    <a:gd name="T76" fmla="*/ 496 w 592"/>
                    <a:gd name="T77" fmla="*/ 6 h 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92" h="590">
                      <a:moveTo>
                        <a:pt x="496" y="6"/>
                      </a:moveTo>
                      <a:lnTo>
                        <a:pt x="490" y="0"/>
                      </a:lnTo>
                      <a:lnTo>
                        <a:pt x="464" y="26"/>
                      </a:lnTo>
                      <a:lnTo>
                        <a:pt x="468" y="34"/>
                      </a:lnTo>
                      <a:lnTo>
                        <a:pt x="468" y="34"/>
                      </a:lnTo>
                      <a:lnTo>
                        <a:pt x="490" y="56"/>
                      </a:lnTo>
                      <a:lnTo>
                        <a:pt x="506" y="80"/>
                      </a:lnTo>
                      <a:lnTo>
                        <a:pt x="522" y="106"/>
                      </a:lnTo>
                      <a:lnTo>
                        <a:pt x="534" y="134"/>
                      </a:lnTo>
                      <a:lnTo>
                        <a:pt x="542" y="162"/>
                      </a:lnTo>
                      <a:lnTo>
                        <a:pt x="548" y="190"/>
                      </a:lnTo>
                      <a:lnTo>
                        <a:pt x="552" y="218"/>
                      </a:lnTo>
                      <a:lnTo>
                        <a:pt x="554" y="248"/>
                      </a:lnTo>
                      <a:lnTo>
                        <a:pt x="552" y="276"/>
                      </a:lnTo>
                      <a:lnTo>
                        <a:pt x="548" y="306"/>
                      </a:lnTo>
                      <a:lnTo>
                        <a:pt x="540" y="334"/>
                      </a:lnTo>
                      <a:lnTo>
                        <a:pt x="530" y="362"/>
                      </a:lnTo>
                      <a:lnTo>
                        <a:pt x="518" y="388"/>
                      </a:lnTo>
                      <a:lnTo>
                        <a:pt x="502" y="414"/>
                      </a:lnTo>
                      <a:lnTo>
                        <a:pt x="484" y="438"/>
                      </a:lnTo>
                      <a:lnTo>
                        <a:pt x="462" y="462"/>
                      </a:lnTo>
                      <a:lnTo>
                        <a:pt x="462" y="462"/>
                      </a:lnTo>
                      <a:lnTo>
                        <a:pt x="440" y="482"/>
                      </a:lnTo>
                      <a:lnTo>
                        <a:pt x="414" y="502"/>
                      </a:lnTo>
                      <a:lnTo>
                        <a:pt x="388" y="516"/>
                      </a:lnTo>
                      <a:lnTo>
                        <a:pt x="362" y="530"/>
                      </a:lnTo>
                      <a:lnTo>
                        <a:pt x="334" y="540"/>
                      </a:lnTo>
                      <a:lnTo>
                        <a:pt x="304" y="546"/>
                      </a:lnTo>
                      <a:lnTo>
                        <a:pt x="274" y="550"/>
                      </a:lnTo>
                      <a:lnTo>
                        <a:pt x="246" y="552"/>
                      </a:lnTo>
                      <a:lnTo>
                        <a:pt x="246" y="552"/>
                      </a:lnTo>
                      <a:lnTo>
                        <a:pt x="218" y="550"/>
                      </a:lnTo>
                      <a:lnTo>
                        <a:pt x="190" y="546"/>
                      </a:lnTo>
                      <a:lnTo>
                        <a:pt x="162" y="540"/>
                      </a:lnTo>
                      <a:lnTo>
                        <a:pt x="134" y="530"/>
                      </a:lnTo>
                      <a:lnTo>
                        <a:pt x="108" y="518"/>
                      </a:lnTo>
                      <a:lnTo>
                        <a:pt x="82" y="504"/>
                      </a:lnTo>
                      <a:lnTo>
                        <a:pt x="56" y="488"/>
                      </a:lnTo>
                      <a:lnTo>
                        <a:pt x="34" y="468"/>
                      </a:lnTo>
                      <a:lnTo>
                        <a:pt x="28" y="462"/>
                      </a:lnTo>
                      <a:lnTo>
                        <a:pt x="0" y="490"/>
                      </a:lnTo>
                      <a:lnTo>
                        <a:pt x="6" y="496"/>
                      </a:lnTo>
                      <a:lnTo>
                        <a:pt x="6" y="496"/>
                      </a:lnTo>
                      <a:lnTo>
                        <a:pt x="32" y="516"/>
                      </a:lnTo>
                      <a:lnTo>
                        <a:pt x="60" y="536"/>
                      </a:lnTo>
                      <a:lnTo>
                        <a:pt x="90" y="552"/>
                      </a:lnTo>
                      <a:lnTo>
                        <a:pt x="120" y="566"/>
                      </a:lnTo>
                      <a:lnTo>
                        <a:pt x="150" y="576"/>
                      </a:lnTo>
                      <a:lnTo>
                        <a:pt x="182" y="584"/>
                      </a:lnTo>
                      <a:lnTo>
                        <a:pt x="214" y="588"/>
                      </a:lnTo>
                      <a:lnTo>
                        <a:pt x="246" y="590"/>
                      </a:lnTo>
                      <a:lnTo>
                        <a:pt x="246" y="590"/>
                      </a:lnTo>
                      <a:lnTo>
                        <a:pt x="278" y="588"/>
                      </a:lnTo>
                      <a:lnTo>
                        <a:pt x="312" y="584"/>
                      </a:lnTo>
                      <a:lnTo>
                        <a:pt x="344" y="576"/>
                      </a:lnTo>
                      <a:lnTo>
                        <a:pt x="376" y="564"/>
                      </a:lnTo>
                      <a:lnTo>
                        <a:pt x="406" y="550"/>
                      </a:lnTo>
                      <a:lnTo>
                        <a:pt x="436" y="532"/>
                      </a:lnTo>
                      <a:lnTo>
                        <a:pt x="464" y="512"/>
                      </a:lnTo>
                      <a:lnTo>
                        <a:pt x="490" y="488"/>
                      </a:lnTo>
                      <a:lnTo>
                        <a:pt x="490" y="488"/>
                      </a:lnTo>
                      <a:lnTo>
                        <a:pt x="512" y="464"/>
                      </a:lnTo>
                      <a:lnTo>
                        <a:pt x="534" y="436"/>
                      </a:lnTo>
                      <a:lnTo>
                        <a:pt x="550" y="408"/>
                      </a:lnTo>
                      <a:lnTo>
                        <a:pt x="566" y="376"/>
                      </a:lnTo>
                      <a:lnTo>
                        <a:pt x="576" y="346"/>
                      </a:lnTo>
                      <a:lnTo>
                        <a:pt x="584" y="312"/>
                      </a:lnTo>
                      <a:lnTo>
                        <a:pt x="590" y="280"/>
                      </a:lnTo>
                      <a:lnTo>
                        <a:pt x="592" y="246"/>
                      </a:lnTo>
                      <a:lnTo>
                        <a:pt x="592" y="246"/>
                      </a:lnTo>
                      <a:lnTo>
                        <a:pt x="590" y="212"/>
                      </a:lnTo>
                      <a:lnTo>
                        <a:pt x="586" y="180"/>
                      </a:lnTo>
                      <a:lnTo>
                        <a:pt x="578" y="148"/>
                      </a:lnTo>
                      <a:lnTo>
                        <a:pt x="568" y="116"/>
                      </a:lnTo>
                      <a:lnTo>
                        <a:pt x="554" y="86"/>
                      </a:lnTo>
                      <a:lnTo>
                        <a:pt x="538" y="58"/>
                      </a:lnTo>
                      <a:lnTo>
                        <a:pt x="518" y="32"/>
                      </a:lnTo>
                      <a:lnTo>
                        <a:pt x="496" y="6"/>
                      </a:lnTo>
                      <a:lnTo>
                        <a:pt x="496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2" name="Freeform 72">
                <a:extLst>
                  <a:ext uri="{FF2B5EF4-FFF2-40B4-BE49-F238E27FC236}">
                    <a16:creationId xmlns:a16="http://schemas.microsoft.com/office/drawing/2014/main" id="{C50781AE-D7A7-4A1A-9E45-165CEBC5A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638" y="2273300"/>
                <a:ext cx="949325" cy="949325"/>
              </a:xfrm>
              <a:custGeom>
                <a:avLst/>
                <a:gdLst>
                  <a:gd name="T0" fmla="*/ 598 w 598"/>
                  <a:gd name="T1" fmla="*/ 538 h 598"/>
                  <a:gd name="T2" fmla="*/ 598 w 598"/>
                  <a:gd name="T3" fmla="*/ 538 h 598"/>
                  <a:gd name="T4" fmla="*/ 598 w 598"/>
                  <a:gd name="T5" fmla="*/ 550 h 598"/>
                  <a:gd name="T6" fmla="*/ 594 w 598"/>
                  <a:gd name="T7" fmla="*/ 562 h 598"/>
                  <a:gd name="T8" fmla="*/ 588 w 598"/>
                  <a:gd name="T9" fmla="*/ 572 h 598"/>
                  <a:gd name="T10" fmla="*/ 580 w 598"/>
                  <a:gd name="T11" fmla="*/ 580 h 598"/>
                  <a:gd name="T12" fmla="*/ 572 w 598"/>
                  <a:gd name="T13" fmla="*/ 588 h 598"/>
                  <a:gd name="T14" fmla="*/ 560 w 598"/>
                  <a:gd name="T15" fmla="*/ 594 h 598"/>
                  <a:gd name="T16" fmla="*/ 550 w 598"/>
                  <a:gd name="T17" fmla="*/ 598 h 598"/>
                  <a:gd name="T18" fmla="*/ 536 w 598"/>
                  <a:gd name="T19" fmla="*/ 598 h 598"/>
                  <a:gd name="T20" fmla="*/ 60 w 598"/>
                  <a:gd name="T21" fmla="*/ 598 h 598"/>
                  <a:gd name="T22" fmla="*/ 60 w 598"/>
                  <a:gd name="T23" fmla="*/ 598 h 598"/>
                  <a:gd name="T24" fmla="*/ 48 w 598"/>
                  <a:gd name="T25" fmla="*/ 598 h 598"/>
                  <a:gd name="T26" fmla="*/ 36 w 598"/>
                  <a:gd name="T27" fmla="*/ 594 h 598"/>
                  <a:gd name="T28" fmla="*/ 26 w 598"/>
                  <a:gd name="T29" fmla="*/ 588 h 598"/>
                  <a:gd name="T30" fmla="*/ 18 w 598"/>
                  <a:gd name="T31" fmla="*/ 580 h 598"/>
                  <a:gd name="T32" fmla="*/ 10 w 598"/>
                  <a:gd name="T33" fmla="*/ 572 h 598"/>
                  <a:gd name="T34" fmla="*/ 4 w 598"/>
                  <a:gd name="T35" fmla="*/ 562 h 598"/>
                  <a:gd name="T36" fmla="*/ 0 w 598"/>
                  <a:gd name="T37" fmla="*/ 550 h 598"/>
                  <a:gd name="T38" fmla="*/ 0 w 598"/>
                  <a:gd name="T39" fmla="*/ 538 h 598"/>
                  <a:gd name="T40" fmla="*/ 0 w 598"/>
                  <a:gd name="T41" fmla="*/ 60 h 598"/>
                  <a:gd name="T42" fmla="*/ 0 w 598"/>
                  <a:gd name="T43" fmla="*/ 60 h 598"/>
                  <a:gd name="T44" fmla="*/ 0 w 598"/>
                  <a:gd name="T45" fmla="*/ 48 h 598"/>
                  <a:gd name="T46" fmla="*/ 4 w 598"/>
                  <a:gd name="T47" fmla="*/ 38 h 598"/>
                  <a:gd name="T48" fmla="*/ 10 w 598"/>
                  <a:gd name="T49" fmla="*/ 26 h 598"/>
                  <a:gd name="T50" fmla="*/ 18 w 598"/>
                  <a:gd name="T51" fmla="*/ 18 h 598"/>
                  <a:gd name="T52" fmla="*/ 26 w 598"/>
                  <a:gd name="T53" fmla="*/ 10 h 598"/>
                  <a:gd name="T54" fmla="*/ 36 w 598"/>
                  <a:gd name="T55" fmla="*/ 4 h 598"/>
                  <a:gd name="T56" fmla="*/ 48 w 598"/>
                  <a:gd name="T57" fmla="*/ 0 h 598"/>
                  <a:gd name="T58" fmla="*/ 60 w 598"/>
                  <a:gd name="T59" fmla="*/ 0 h 598"/>
                  <a:gd name="T60" fmla="*/ 536 w 598"/>
                  <a:gd name="T61" fmla="*/ 0 h 598"/>
                  <a:gd name="T62" fmla="*/ 536 w 598"/>
                  <a:gd name="T63" fmla="*/ 0 h 598"/>
                  <a:gd name="T64" fmla="*/ 550 w 598"/>
                  <a:gd name="T65" fmla="*/ 0 h 598"/>
                  <a:gd name="T66" fmla="*/ 560 w 598"/>
                  <a:gd name="T67" fmla="*/ 4 h 598"/>
                  <a:gd name="T68" fmla="*/ 572 w 598"/>
                  <a:gd name="T69" fmla="*/ 10 h 598"/>
                  <a:gd name="T70" fmla="*/ 580 w 598"/>
                  <a:gd name="T71" fmla="*/ 18 h 598"/>
                  <a:gd name="T72" fmla="*/ 588 w 598"/>
                  <a:gd name="T73" fmla="*/ 26 h 598"/>
                  <a:gd name="T74" fmla="*/ 594 w 598"/>
                  <a:gd name="T75" fmla="*/ 38 h 598"/>
                  <a:gd name="T76" fmla="*/ 598 w 598"/>
                  <a:gd name="T77" fmla="*/ 48 h 598"/>
                  <a:gd name="T78" fmla="*/ 598 w 598"/>
                  <a:gd name="T79" fmla="*/ 60 h 598"/>
                  <a:gd name="T80" fmla="*/ 598 w 598"/>
                  <a:gd name="T81" fmla="*/ 53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8" h="598">
                    <a:moveTo>
                      <a:pt x="598" y="538"/>
                    </a:moveTo>
                    <a:lnTo>
                      <a:pt x="598" y="538"/>
                    </a:lnTo>
                    <a:lnTo>
                      <a:pt x="598" y="550"/>
                    </a:lnTo>
                    <a:lnTo>
                      <a:pt x="594" y="562"/>
                    </a:lnTo>
                    <a:lnTo>
                      <a:pt x="588" y="572"/>
                    </a:lnTo>
                    <a:lnTo>
                      <a:pt x="580" y="580"/>
                    </a:lnTo>
                    <a:lnTo>
                      <a:pt x="572" y="588"/>
                    </a:lnTo>
                    <a:lnTo>
                      <a:pt x="560" y="594"/>
                    </a:lnTo>
                    <a:lnTo>
                      <a:pt x="550" y="598"/>
                    </a:lnTo>
                    <a:lnTo>
                      <a:pt x="536" y="598"/>
                    </a:lnTo>
                    <a:lnTo>
                      <a:pt x="60" y="598"/>
                    </a:lnTo>
                    <a:lnTo>
                      <a:pt x="60" y="598"/>
                    </a:lnTo>
                    <a:lnTo>
                      <a:pt x="48" y="598"/>
                    </a:lnTo>
                    <a:lnTo>
                      <a:pt x="36" y="594"/>
                    </a:lnTo>
                    <a:lnTo>
                      <a:pt x="26" y="588"/>
                    </a:lnTo>
                    <a:lnTo>
                      <a:pt x="18" y="580"/>
                    </a:lnTo>
                    <a:lnTo>
                      <a:pt x="10" y="572"/>
                    </a:lnTo>
                    <a:lnTo>
                      <a:pt x="4" y="562"/>
                    </a:lnTo>
                    <a:lnTo>
                      <a:pt x="0" y="550"/>
                    </a:lnTo>
                    <a:lnTo>
                      <a:pt x="0" y="53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48"/>
                    </a:lnTo>
                    <a:lnTo>
                      <a:pt x="4" y="38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536" y="0"/>
                    </a:lnTo>
                    <a:lnTo>
                      <a:pt x="536" y="0"/>
                    </a:lnTo>
                    <a:lnTo>
                      <a:pt x="550" y="0"/>
                    </a:lnTo>
                    <a:lnTo>
                      <a:pt x="560" y="4"/>
                    </a:lnTo>
                    <a:lnTo>
                      <a:pt x="572" y="10"/>
                    </a:lnTo>
                    <a:lnTo>
                      <a:pt x="580" y="18"/>
                    </a:lnTo>
                    <a:lnTo>
                      <a:pt x="588" y="26"/>
                    </a:lnTo>
                    <a:lnTo>
                      <a:pt x="594" y="38"/>
                    </a:lnTo>
                    <a:lnTo>
                      <a:pt x="598" y="48"/>
                    </a:lnTo>
                    <a:lnTo>
                      <a:pt x="598" y="60"/>
                    </a:lnTo>
                    <a:lnTo>
                      <a:pt x="598" y="53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3">
                <a:extLst>
                  <a:ext uri="{FF2B5EF4-FFF2-40B4-BE49-F238E27FC236}">
                    <a16:creationId xmlns:a16="http://schemas.microsoft.com/office/drawing/2014/main" id="{38EABCDC-BC13-4E9A-8A34-4593F7888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8413" y="2254250"/>
                <a:ext cx="990600" cy="990600"/>
              </a:xfrm>
              <a:custGeom>
                <a:avLst/>
                <a:gdLst>
                  <a:gd name="T0" fmla="*/ 550 w 624"/>
                  <a:gd name="T1" fmla="*/ 12 h 624"/>
                  <a:gd name="T2" fmla="*/ 574 w 624"/>
                  <a:gd name="T3" fmla="*/ 16 h 624"/>
                  <a:gd name="T4" fmla="*/ 594 w 624"/>
                  <a:gd name="T5" fmla="*/ 30 h 624"/>
                  <a:gd name="T6" fmla="*/ 608 w 624"/>
                  <a:gd name="T7" fmla="*/ 50 h 624"/>
                  <a:gd name="T8" fmla="*/ 612 w 624"/>
                  <a:gd name="T9" fmla="*/ 72 h 624"/>
                  <a:gd name="T10" fmla="*/ 612 w 624"/>
                  <a:gd name="T11" fmla="*/ 550 h 624"/>
                  <a:gd name="T12" fmla="*/ 608 w 624"/>
                  <a:gd name="T13" fmla="*/ 574 h 624"/>
                  <a:gd name="T14" fmla="*/ 594 w 624"/>
                  <a:gd name="T15" fmla="*/ 592 h 624"/>
                  <a:gd name="T16" fmla="*/ 574 w 624"/>
                  <a:gd name="T17" fmla="*/ 606 h 624"/>
                  <a:gd name="T18" fmla="*/ 550 w 624"/>
                  <a:gd name="T19" fmla="*/ 610 h 624"/>
                  <a:gd name="T20" fmla="*/ 74 w 624"/>
                  <a:gd name="T21" fmla="*/ 610 h 624"/>
                  <a:gd name="T22" fmla="*/ 50 w 624"/>
                  <a:gd name="T23" fmla="*/ 606 h 624"/>
                  <a:gd name="T24" fmla="*/ 32 w 624"/>
                  <a:gd name="T25" fmla="*/ 592 h 624"/>
                  <a:gd name="T26" fmla="*/ 18 w 624"/>
                  <a:gd name="T27" fmla="*/ 574 h 624"/>
                  <a:gd name="T28" fmla="*/ 14 w 624"/>
                  <a:gd name="T29" fmla="*/ 550 h 624"/>
                  <a:gd name="T30" fmla="*/ 14 w 624"/>
                  <a:gd name="T31" fmla="*/ 72 h 624"/>
                  <a:gd name="T32" fmla="*/ 18 w 624"/>
                  <a:gd name="T33" fmla="*/ 50 h 624"/>
                  <a:gd name="T34" fmla="*/ 32 w 624"/>
                  <a:gd name="T35" fmla="*/ 30 h 624"/>
                  <a:gd name="T36" fmla="*/ 50 w 624"/>
                  <a:gd name="T37" fmla="*/ 16 h 624"/>
                  <a:gd name="T38" fmla="*/ 74 w 624"/>
                  <a:gd name="T39" fmla="*/ 12 h 624"/>
                  <a:gd name="T40" fmla="*/ 550 w 624"/>
                  <a:gd name="T41" fmla="*/ 12 h 624"/>
                  <a:gd name="T42" fmla="*/ 74 w 624"/>
                  <a:gd name="T43" fmla="*/ 0 h 624"/>
                  <a:gd name="T44" fmla="*/ 60 w 624"/>
                  <a:gd name="T45" fmla="*/ 0 h 624"/>
                  <a:gd name="T46" fmla="*/ 34 w 624"/>
                  <a:gd name="T47" fmla="*/ 12 h 624"/>
                  <a:gd name="T48" fmla="*/ 14 w 624"/>
                  <a:gd name="T49" fmla="*/ 32 h 624"/>
                  <a:gd name="T50" fmla="*/ 2 w 624"/>
                  <a:gd name="T51" fmla="*/ 58 h 624"/>
                  <a:gd name="T52" fmla="*/ 0 w 624"/>
                  <a:gd name="T53" fmla="*/ 550 h 624"/>
                  <a:gd name="T54" fmla="*/ 2 w 624"/>
                  <a:gd name="T55" fmla="*/ 564 h 624"/>
                  <a:gd name="T56" fmla="*/ 14 w 624"/>
                  <a:gd name="T57" fmla="*/ 590 h 624"/>
                  <a:gd name="T58" fmla="*/ 34 w 624"/>
                  <a:gd name="T59" fmla="*/ 610 h 624"/>
                  <a:gd name="T60" fmla="*/ 60 w 624"/>
                  <a:gd name="T61" fmla="*/ 622 h 624"/>
                  <a:gd name="T62" fmla="*/ 550 w 624"/>
                  <a:gd name="T63" fmla="*/ 624 h 624"/>
                  <a:gd name="T64" fmla="*/ 566 w 624"/>
                  <a:gd name="T65" fmla="*/ 622 h 624"/>
                  <a:gd name="T66" fmla="*/ 592 w 624"/>
                  <a:gd name="T67" fmla="*/ 610 h 624"/>
                  <a:gd name="T68" fmla="*/ 612 w 624"/>
                  <a:gd name="T69" fmla="*/ 590 h 624"/>
                  <a:gd name="T70" fmla="*/ 624 w 624"/>
                  <a:gd name="T71" fmla="*/ 564 h 624"/>
                  <a:gd name="T72" fmla="*/ 624 w 624"/>
                  <a:gd name="T73" fmla="*/ 72 h 624"/>
                  <a:gd name="T74" fmla="*/ 624 w 624"/>
                  <a:gd name="T75" fmla="*/ 58 h 624"/>
                  <a:gd name="T76" fmla="*/ 612 w 624"/>
                  <a:gd name="T77" fmla="*/ 32 h 624"/>
                  <a:gd name="T78" fmla="*/ 592 w 624"/>
                  <a:gd name="T79" fmla="*/ 12 h 624"/>
                  <a:gd name="T80" fmla="*/ 566 w 624"/>
                  <a:gd name="T81" fmla="*/ 0 h 624"/>
                  <a:gd name="T82" fmla="*/ 550 w 624"/>
                  <a:gd name="T83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4" h="624">
                    <a:moveTo>
                      <a:pt x="550" y="12"/>
                    </a:moveTo>
                    <a:lnTo>
                      <a:pt x="550" y="12"/>
                    </a:lnTo>
                    <a:lnTo>
                      <a:pt x="564" y="12"/>
                    </a:lnTo>
                    <a:lnTo>
                      <a:pt x="574" y="16"/>
                    </a:lnTo>
                    <a:lnTo>
                      <a:pt x="586" y="22"/>
                    </a:lnTo>
                    <a:lnTo>
                      <a:pt x="594" y="30"/>
                    </a:lnTo>
                    <a:lnTo>
                      <a:pt x="602" y="38"/>
                    </a:lnTo>
                    <a:lnTo>
                      <a:pt x="608" y="50"/>
                    </a:lnTo>
                    <a:lnTo>
                      <a:pt x="612" y="60"/>
                    </a:lnTo>
                    <a:lnTo>
                      <a:pt x="612" y="72"/>
                    </a:lnTo>
                    <a:lnTo>
                      <a:pt x="612" y="550"/>
                    </a:lnTo>
                    <a:lnTo>
                      <a:pt x="612" y="550"/>
                    </a:lnTo>
                    <a:lnTo>
                      <a:pt x="612" y="562"/>
                    </a:lnTo>
                    <a:lnTo>
                      <a:pt x="608" y="574"/>
                    </a:lnTo>
                    <a:lnTo>
                      <a:pt x="602" y="584"/>
                    </a:lnTo>
                    <a:lnTo>
                      <a:pt x="594" y="592"/>
                    </a:lnTo>
                    <a:lnTo>
                      <a:pt x="586" y="600"/>
                    </a:lnTo>
                    <a:lnTo>
                      <a:pt x="574" y="606"/>
                    </a:lnTo>
                    <a:lnTo>
                      <a:pt x="564" y="610"/>
                    </a:lnTo>
                    <a:lnTo>
                      <a:pt x="550" y="610"/>
                    </a:lnTo>
                    <a:lnTo>
                      <a:pt x="74" y="610"/>
                    </a:lnTo>
                    <a:lnTo>
                      <a:pt x="74" y="610"/>
                    </a:lnTo>
                    <a:lnTo>
                      <a:pt x="62" y="610"/>
                    </a:lnTo>
                    <a:lnTo>
                      <a:pt x="50" y="606"/>
                    </a:lnTo>
                    <a:lnTo>
                      <a:pt x="40" y="600"/>
                    </a:lnTo>
                    <a:lnTo>
                      <a:pt x="32" y="592"/>
                    </a:lnTo>
                    <a:lnTo>
                      <a:pt x="24" y="584"/>
                    </a:lnTo>
                    <a:lnTo>
                      <a:pt x="18" y="574"/>
                    </a:lnTo>
                    <a:lnTo>
                      <a:pt x="14" y="562"/>
                    </a:lnTo>
                    <a:lnTo>
                      <a:pt x="14" y="550"/>
                    </a:lnTo>
                    <a:lnTo>
                      <a:pt x="14" y="72"/>
                    </a:lnTo>
                    <a:lnTo>
                      <a:pt x="14" y="72"/>
                    </a:lnTo>
                    <a:lnTo>
                      <a:pt x="14" y="60"/>
                    </a:lnTo>
                    <a:lnTo>
                      <a:pt x="18" y="50"/>
                    </a:lnTo>
                    <a:lnTo>
                      <a:pt x="24" y="38"/>
                    </a:lnTo>
                    <a:lnTo>
                      <a:pt x="32" y="30"/>
                    </a:lnTo>
                    <a:lnTo>
                      <a:pt x="40" y="22"/>
                    </a:lnTo>
                    <a:lnTo>
                      <a:pt x="50" y="16"/>
                    </a:lnTo>
                    <a:lnTo>
                      <a:pt x="62" y="12"/>
                    </a:lnTo>
                    <a:lnTo>
                      <a:pt x="74" y="12"/>
                    </a:lnTo>
                    <a:lnTo>
                      <a:pt x="550" y="12"/>
                    </a:lnTo>
                    <a:lnTo>
                      <a:pt x="550" y="12"/>
                    </a:lnTo>
                    <a:close/>
                    <a:moveTo>
                      <a:pt x="550" y="0"/>
                    </a:moveTo>
                    <a:lnTo>
                      <a:pt x="74" y="0"/>
                    </a:lnTo>
                    <a:lnTo>
                      <a:pt x="74" y="0"/>
                    </a:lnTo>
                    <a:lnTo>
                      <a:pt x="60" y="0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0"/>
                    </a:lnTo>
                    <a:lnTo>
                      <a:pt x="14" y="32"/>
                    </a:lnTo>
                    <a:lnTo>
                      <a:pt x="6" y="44"/>
                    </a:lnTo>
                    <a:lnTo>
                      <a:pt x="2" y="58"/>
                    </a:lnTo>
                    <a:lnTo>
                      <a:pt x="0" y="72"/>
                    </a:lnTo>
                    <a:lnTo>
                      <a:pt x="0" y="550"/>
                    </a:lnTo>
                    <a:lnTo>
                      <a:pt x="0" y="550"/>
                    </a:lnTo>
                    <a:lnTo>
                      <a:pt x="2" y="564"/>
                    </a:lnTo>
                    <a:lnTo>
                      <a:pt x="6" y="578"/>
                    </a:lnTo>
                    <a:lnTo>
                      <a:pt x="14" y="590"/>
                    </a:lnTo>
                    <a:lnTo>
                      <a:pt x="22" y="602"/>
                    </a:lnTo>
                    <a:lnTo>
                      <a:pt x="34" y="610"/>
                    </a:lnTo>
                    <a:lnTo>
                      <a:pt x="46" y="618"/>
                    </a:lnTo>
                    <a:lnTo>
                      <a:pt x="60" y="622"/>
                    </a:lnTo>
                    <a:lnTo>
                      <a:pt x="74" y="624"/>
                    </a:lnTo>
                    <a:lnTo>
                      <a:pt x="550" y="624"/>
                    </a:lnTo>
                    <a:lnTo>
                      <a:pt x="550" y="624"/>
                    </a:lnTo>
                    <a:lnTo>
                      <a:pt x="566" y="622"/>
                    </a:lnTo>
                    <a:lnTo>
                      <a:pt x="580" y="618"/>
                    </a:lnTo>
                    <a:lnTo>
                      <a:pt x="592" y="610"/>
                    </a:lnTo>
                    <a:lnTo>
                      <a:pt x="602" y="602"/>
                    </a:lnTo>
                    <a:lnTo>
                      <a:pt x="612" y="590"/>
                    </a:lnTo>
                    <a:lnTo>
                      <a:pt x="618" y="578"/>
                    </a:lnTo>
                    <a:lnTo>
                      <a:pt x="624" y="564"/>
                    </a:lnTo>
                    <a:lnTo>
                      <a:pt x="624" y="550"/>
                    </a:lnTo>
                    <a:lnTo>
                      <a:pt x="624" y="72"/>
                    </a:lnTo>
                    <a:lnTo>
                      <a:pt x="624" y="72"/>
                    </a:lnTo>
                    <a:lnTo>
                      <a:pt x="624" y="58"/>
                    </a:lnTo>
                    <a:lnTo>
                      <a:pt x="618" y="44"/>
                    </a:lnTo>
                    <a:lnTo>
                      <a:pt x="612" y="32"/>
                    </a:lnTo>
                    <a:lnTo>
                      <a:pt x="602" y="20"/>
                    </a:lnTo>
                    <a:lnTo>
                      <a:pt x="592" y="12"/>
                    </a:lnTo>
                    <a:lnTo>
                      <a:pt x="580" y="6"/>
                    </a:lnTo>
                    <a:lnTo>
                      <a:pt x="566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632D206-6C9F-473D-8814-B1971CE0CC00}"/>
                  </a:ext>
                </a:extLst>
              </p:cNvPr>
              <p:cNvGrpSpPr/>
              <p:nvPr/>
            </p:nvGrpSpPr>
            <p:grpSpPr>
              <a:xfrm>
                <a:off x="1573213" y="2413000"/>
                <a:ext cx="384175" cy="673100"/>
                <a:chOff x="1573213" y="2413000"/>
                <a:chExt cx="384175" cy="673100"/>
              </a:xfrm>
            </p:grpSpPr>
            <p:sp>
              <p:nvSpPr>
                <p:cNvPr id="45" name="Freeform 74">
                  <a:extLst>
                    <a:ext uri="{FF2B5EF4-FFF2-40B4-BE49-F238E27FC236}">
                      <a16:creationId xmlns:a16="http://schemas.microsoft.com/office/drawing/2014/main" id="{5E13199E-7369-4D8D-9247-237C090659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763" y="2673350"/>
                  <a:ext cx="219075" cy="212725"/>
                </a:xfrm>
                <a:custGeom>
                  <a:avLst/>
                  <a:gdLst>
                    <a:gd name="T0" fmla="*/ 72 w 138"/>
                    <a:gd name="T1" fmla="*/ 134 h 134"/>
                    <a:gd name="T2" fmla="*/ 138 w 138"/>
                    <a:gd name="T3" fmla="*/ 8 h 134"/>
                    <a:gd name="T4" fmla="*/ 138 w 138"/>
                    <a:gd name="T5" fmla="*/ 8 h 134"/>
                    <a:gd name="T6" fmla="*/ 134 w 138"/>
                    <a:gd name="T7" fmla="*/ 16 h 134"/>
                    <a:gd name="T8" fmla="*/ 126 w 138"/>
                    <a:gd name="T9" fmla="*/ 18 h 134"/>
                    <a:gd name="T10" fmla="*/ 122 w 138"/>
                    <a:gd name="T11" fmla="*/ 18 h 134"/>
                    <a:gd name="T12" fmla="*/ 114 w 138"/>
                    <a:gd name="T13" fmla="*/ 8 h 134"/>
                    <a:gd name="T14" fmla="*/ 112 w 138"/>
                    <a:gd name="T15" fmla="*/ 2 h 134"/>
                    <a:gd name="T16" fmla="*/ 108 w 138"/>
                    <a:gd name="T17" fmla="*/ 0 h 134"/>
                    <a:gd name="T18" fmla="*/ 104 w 138"/>
                    <a:gd name="T19" fmla="*/ 0 h 134"/>
                    <a:gd name="T20" fmla="*/ 100 w 138"/>
                    <a:gd name="T21" fmla="*/ 8 h 134"/>
                    <a:gd name="T22" fmla="*/ 96 w 138"/>
                    <a:gd name="T23" fmla="*/ 16 h 134"/>
                    <a:gd name="T24" fmla="*/ 88 w 138"/>
                    <a:gd name="T25" fmla="*/ 18 h 134"/>
                    <a:gd name="T26" fmla="*/ 84 w 138"/>
                    <a:gd name="T27" fmla="*/ 18 h 134"/>
                    <a:gd name="T28" fmla="*/ 76 w 138"/>
                    <a:gd name="T29" fmla="*/ 8 h 134"/>
                    <a:gd name="T30" fmla="*/ 72 w 138"/>
                    <a:gd name="T31" fmla="*/ 2 h 134"/>
                    <a:gd name="T32" fmla="*/ 68 w 138"/>
                    <a:gd name="T33" fmla="*/ 0 h 134"/>
                    <a:gd name="T34" fmla="*/ 66 w 138"/>
                    <a:gd name="T35" fmla="*/ 0 h 134"/>
                    <a:gd name="T36" fmla="*/ 60 w 138"/>
                    <a:gd name="T37" fmla="*/ 8 h 134"/>
                    <a:gd name="T38" fmla="*/ 56 w 138"/>
                    <a:gd name="T39" fmla="*/ 16 h 134"/>
                    <a:gd name="T40" fmla="*/ 50 w 138"/>
                    <a:gd name="T41" fmla="*/ 18 h 134"/>
                    <a:gd name="T42" fmla="*/ 44 w 138"/>
                    <a:gd name="T43" fmla="*/ 18 h 134"/>
                    <a:gd name="T44" fmla="*/ 38 w 138"/>
                    <a:gd name="T45" fmla="*/ 8 h 134"/>
                    <a:gd name="T46" fmla="*/ 34 w 138"/>
                    <a:gd name="T47" fmla="*/ 2 h 134"/>
                    <a:gd name="T48" fmla="*/ 30 w 138"/>
                    <a:gd name="T49" fmla="*/ 0 h 134"/>
                    <a:gd name="T50" fmla="*/ 28 w 138"/>
                    <a:gd name="T51" fmla="*/ 0 h 134"/>
                    <a:gd name="T52" fmla="*/ 22 w 138"/>
                    <a:gd name="T53" fmla="*/ 8 h 134"/>
                    <a:gd name="T54" fmla="*/ 18 w 138"/>
                    <a:gd name="T55" fmla="*/ 16 h 134"/>
                    <a:gd name="T56" fmla="*/ 10 w 138"/>
                    <a:gd name="T57" fmla="*/ 18 h 134"/>
                    <a:gd name="T58" fmla="*/ 6 w 138"/>
                    <a:gd name="T59" fmla="*/ 18 h 134"/>
                    <a:gd name="T60" fmla="*/ 0 w 138"/>
                    <a:gd name="T61" fmla="*/ 10 h 134"/>
                    <a:gd name="T62" fmla="*/ 64 w 138"/>
                    <a:gd name="T63" fmla="*/ 134 h 134"/>
                    <a:gd name="T64" fmla="*/ 64 w 138"/>
                    <a:gd name="T65" fmla="*/ 98 h 134"/>
                    <a:gd name="T66" fmla="*/ 52 w 138"/>
                    <a:gd name="T67" fmla="*/ 94 h 134"/>
                    <a:gd name="T68" fmla="*/ 52 w 138"/>
                    <a:gd name="T69" fmla="*/ 92 h 134"/>
                    <a:gd name="T70" fmla="*/ 56 w 138"/>
                    <a:gd name="T71" fmla="*/ 88 h 134"/>
                    <a:gd name="T72" fmla="*/ 68 w 138"/>
                    <a:gd name="T73" fmla="*/ 86 h 134"/>
                    <a:gd name="T74" fmla="*/ 84 w 138"/>
                    <a:gd name="T75" fmla="*/ 90 h 134"/>
                    <a:gd name="T76" fmla="*/ 86 w 138"/>
                    <a:gd name="T77" fmla="*/ 92 h 134"/>
                    <a:gd name="T78" fmla="*/ 82 w 138"/>
                    <a:gd name="T79" fmla="*/ 96 h 134"/>
                    <a:gd name="T80" fmla="*/ 72 w 138"/>
                    <a:gd name="T81" fmla="*/ 98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38" h="134">
                      <a:moveTo>
                        <a:pt x="72" y="98"/>
                      </a:moveTo>
                      <a:lnTo>
                        <a:pt x="72" y="134"/>
                      </a:lnTo>
                      <a:lnTo>
                        <a:pt x="90" y="134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34" y="16"/>
                      </a:lnTo>
                      <a:lnTo>
                        <a:pt x="130" y="18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2" y="18"/>
                      </a:lnTo>
                      <a:lnTo>
                        <a:pt x="120" y="16"/>
                      </a:lnTo>
                      <a:lnTo>
                        <a:pt x="114" y="8"/>
                      </a:lnTo>
                      <a:lnTo>
                        <a:pt x="114" y="8"/>
                      </a:lnTo>
                      <a:lnTo>
                        <a:pt x="112" y="2"/>
                      </a:lnTo>
                      <a:lnTo>
                        <a:pt x="110" y="0"/>
                      </a:lnTo>
                      <a:lnTo>
                        <a:pt x="108" y="0"/>
                      </a:lnTo>
                      <a:lnTo>
                        <a:pt x="108" y="0"/>
                      </a:lnTo>
                      <a:lnTo>
                        <a:pt x="104" y="0"/>
                      </a:lnTo>
                      <a:lnTo>
                        <a:pt x="104" y="2"/>
                      </a:lnTo>
                      <a:lnTo>
                        <a:pt x="100" y="8"/>
                      </a:lnTo>
                      <a:lnTo>
                        <a:pt x="100" y="8"/>
                      </a:lnTo>
                      <a:lnTo>
                        <a:pt x="96" y="16"/>
                      </a:lnTo>
                      <a:lnTo>
                        <a:pt x="92" y="18"/>
                      </a:lnTo>
                      <a:lnTo>
                        <a:pt x="88" y="18"/>
                      </a:lnTo>
                      <a:lnTo>
                        <a:pt x="88" y="18"/>
                      </a:lnTo>
                      <a:lnTo>
                        <a:pt x="84" y="18"/>
                      </a:lnTo>
                      <a:lnTo>
                        <a:pt x="80" y="16"/>
                      </a:lnTo>
                      <a:lnTo>
                        <a:pt x="76" y="8"/>
                      </a:lnTo>
                      <a:lnTo>
                        <a:pt x="76" y="8"/>
                      </a:lnTo>
                      <a:lnTo>
                        <a:pt x="72" y="2"/>
                      </a:lnTo>
                      <a:lnTo>
                        <a:pt x="70" y="0"/>
                      </a:lnTo>
                      <a:lnTo>
                        <a:pt x="68" y="0"/>
                      </a:ln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64" y="2"/>
                      </a:lnTo>
                      <a:lnTo>
                        <a:pt x="60" y="8"/>
                      </a:lnTo>
                      <a:lnTo>
                        <a:pt x="60" y="8"/>
                      </a:lnTo>
                      <a:lnTo>
                        <a:pt x="56" y="16"/>
                      </a:lnTo>
                      <a:lnTo>
                        <a:pt x="54" y="18"/>
                      </a:lnTo>
                      <a:lnTo>
                        <a:pt x="50" y="18"/>
                      </a:lnTo>
                      <a:lnTo>
                        <a:pt x="50" y="18"/>
                      </a:lnTo>
                      <a:lnTo>
                        <a:pt x="44" y="18"/>
                      </a:lnTo>
                      <a:lnTo>
                        <a:pt x="42" y="16"/>
                      </a:lnTo>
                      <a:lnTo>
                        <a:pt x="38" y="8"/>
                      </a:lnTo>
                      <a:lnTo>
                        <a:pt x="38" y="8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6" y="2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18" y="16"/>
                      </a:lnTo>
                      <a:lnTo>
                        <a:pt x="14" y="18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6" y="18"/>
                      </a:lnTo>
                      <a:lnTo>
                        <a:pt x="4" y="16"/>
                      </a:lnTo>
                      <a:lnTo>
                        <a:pt x="0" y="10"/>
                      </a:lnTo>
                      <a:lnTo>
                        <a:pt x="46" y="134"/>
                      </a:lnTo>
                      <a:lnTo>
                        <a:pt x="64" y="134"/>
                      </a:lnTo>
                      <a:lnTo>
                        <a:pt x="64" y="98"/>
                      </a:lnTo>
                      <a:lnTo>
                        <a:pt x="64" y="98"/>
                      </a:lnTo>
                      <a:lnTo>
                        <a:pt x="56" y="96"/>
                      </a:lnTo>
                      <a:lnTo>
                        <a:pt x="52" y="94"/>
                      </a:lnTo>
                      <a:lnTo>
                        <a:pt x="52" y="92"/>
                      </a:lnTo>
                      <a:lnTo>
                        <a:pt x="52" y="92"/>
                      </a:lnTo>
                      <a:lnTo>
                        <a:pt x="54" y="90"/>
                      </a:lnTo>
                      <a:lnTo>
                        <a:pt x="56" y="88"/>
                      </a:lnTo>
                      <a:lnTo>
                        <a:pt x="68" y="86"/>
                      </a:lnTo>
                      <a:lnTo>
                        <a:pt x="68" y="86"/>
                      </a:lnTo>
                      <a:lnTo>
                        <a:pt x="80" y="88"/>
                      </a:lnTo>
                      <a:lnTo>
                        <a:pt x="84" y="90"/>
                      </a:lnTo>
                      <a:lnTo>
                        <a:pt x="86" y="92"/>
                      </a:lnTo>
                      <a:lnTo>
                        <a:pt x="86" y="92"/>
                      </a:lnTo>
                      <a:lnTo>
                        <a:pt x="84" y="94"/>
                      </a:lnTo>
                      <a:lnTo>
                        <a:pt x="82" y="96"/>
                      </a:lnTo>
                      <a:lnTo>
                        <a:pt x="72" y="98"/>
                      </a:lnTo>
                      <a:lnTo>
                        <a:pt x="72" y="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75">
                  <a:extLst>
                    <a:ext uri="{FF2B5EF4-FFF2-40B4-BE49-F238E27FC236}">
                      <a16:creationId xmlns:a16="http://schemas.microsoft.com/office/drawing/2014/main" id="{5DD15DA2-2DB5-408E-99FC-35757056BD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3213" y="2413000"/>
                  <a:ext cx="384175" cy="473075"/>
                </a:xfrm>
                <a:custGeom>
                  <a:avLst/>
                  <a:gdLst>
                    <a:gd name="T0" fmla="*/ 236 w 242"/>
                    <a:gd name="T1" fmla="*/ 86 h 298"/>
                    <a:gd name="T2" fmla="*/ 204 w 242"/>
                    <a:gd name="T3" fmla="*/ 30 h 298"/>
                    <a:gd name="T4" fmla="*/ 144 w 242"/>
                    <a:gd name="T5" fmla="*/ 2 h 298"/>
                    <a:gd name="T6" fmla="*/ 120 w 242"/>
                    <a:gd name="T7" fmla="*/ 0 h 298"/>
                    <a:gd name="T8" fmla="*/ 120 w 242"/>
                    <a:gd name="T9" fmla="*/ 0 h 298"/>
                    <a:gd name="T10" fmla="*/ 56 w 242"/>
                    <a:gd name="T11" fmla="*/ 18 h 298"/>
                    <a:gd name="T12" fmla="*/ 12 w 242"/>
                    <a:gd name="T13" fmla="*/ 66 h 298"/>
                    <a:gd name="T14" fmla="*/ 0 w 242"/>
                    <a:gd name="T15" fmla="*/ 110 h 298"/>
                    <a:gd name="T16" fmla="*/ 4 w 242"/>
                    <a:gd name="T17" fmla="*/ 168 h 298"/>
                    <a:gd name="T18" fmla="*/ 32 w 242"/>
                    <a:gd name="T19" fmla="*/ 226 h 298"/>
                    <a:gd name="T20" fmla="*/ 56 w 242"/>
                    <a:gd name="T21" fmla="*/ 258 h 298"/>
                    <a:gd name="T22" fmla="*/ 64 w 242"/>
                    <a:gd name="T23" fmla="*/ 298 h 298"/>
                    <a:gd name="T24" fmla="*/ 42 w 242"/>
                    <a:gd name="T25" fmla="*/ 162 h 298"/>
                    <a:gd name="T26" fmla="*/ 42 w 242"/>
                    <a:gd name="T27" fmla="*/ 160 h 298"/>
                    <a:gd name="T28" fmla="*/ 46 w 242"/>
                    <a:gd name="T29" fmla="*/ 160 h 298"/>
                    <a:gd name="T30" fmla="*/ 54 w 242"/>
                    <a:gd name="T31" fmla="*/ 170 h 298"/>
                    <a:gd name="T32" fmla="*/ 60 w 242"/>
                    <a:gd name="T33" fmla="*/ 178 h 298"/>
                    <a:gd name="T34" fmla="*/ 64 w 242"/>
                    <a:gd name="T35" fmla="*/ 178 h 298"/>
                    <a:gd name="T36" fmla="*/ 70 w 242"/>
                    <a:gd name="T37" fmla="*/ 170 h 298"/>
                    <a:gd name="T38" fmla="*/ 82 w 242"/>
                    <a:gd name="T39" fmla="*/ 160 h 298"/>
                    <a:gd name="T40" fmla="*/ 90 w 242"/>
                    <a:gd name="T41" fmla="*/ 162 h 298"/>
                    <a:gd name="T42" fmla="*/ 96 w 242"/>
                    <a:gd name="T43" fmla="*/ 176 h 298"/>
                    <a:gd name="T44" fmla="*/ 102 w 242"/>
                    <a:gd name="T45" fmla="*/ 178 h 298"/>
                    <a:gd name="T46" fmla="*/ 108 w 242"/>
                    <a:gd name="T47" fmla="*/ 170 h 298"/>
                    <a:gd name="T48" fmla="*/ 116 w 242"/>
                    <a:gd name="T49" fmla="*/ 160 h 298"/>
                    <a:gd name="T50" fmla="*/ 124 w 242"/>
                    <a:gd name="T51" fmla="*/ 160 h 298"/>
                    <a:gd name="T52" fmla="*/ 132 w 242"/>
                    <a:gd name="T53" fmla="*/ 170 h 298"/>
                    <a:gd name="T54" fmla="*/ 140 w 242"/>
                    <a:gd name="T55" fmla="*/ 178 h 298"/>
                    <a:gd name="T56" fmla="*/ 144 w 242"/>
                    <a:gd name="T57" fmla="*/ 176 h 298"/>
                    <a:gd name="T58" fmla="*/ 152 w 242"/>
                    <a:gd name="T59" fmla="*/ 162 h 298"/>
                    <a:gd name="T60" fmla="*/ 160 w 242"/>
                    <a:gd name="T61" fmla="*/ 160 h 298"/>
                    <a:gd name="T62" fmla="*/ 172 w 242"/>
                    <a:gd name="T63" fmla="*/ 170 h 298"/>
                    <a:gd name="T64" fmla="*/ 176 w 242"/>
                    <a:gd name="T65" fmla="*/ 178 h 298"/>
                    <a:gd name="T66" fmla="*/ 182 w 242"/>
                    <a:gd name="T67" fmla="*/ 176 h 298"/>
                    <a:gd name="T68" fmla="*/ 190 w 242"/>
                    <a:gd name="T69" fmla="*/ 164 h 298"/>
                    <a:gd name="T70" fmla="*/ 196 w 242"/>
                    <a:gd name="T71" fmla="*/ 160 h 298"/>
                    <a:gd name="T72" fmla="*/ 200 w 242"/>
                    <a:gd name="T73" fmla="*/ 160 h 298"/>
                    <a:gd name="T74" fmla="*/ 200 w 242"/>
                    <a:gd name="T75" fmla="*/ 164 h 298"/>
                    <a:gd name="T76" fmla="*/ 176 w 242"/>
                    <a:gd name="T77" fmla="*/ 298 h 298"/>
                    <a:gd name="T78" fmla="*/ 186 w 242"/>
                    <a:gd name="T79" fmla="*/ 258 h 298"/>
                    <a:gd name="T80" fmla="*/ 208 w 242"/>
                    <a:gd name="T81" fmla="*/ 226 h 298"/>
                    <a:gd name="T82" fmla="*/ 236 w 242"/>
                    <a:gd name="T83" fmla="*/ 168 h 298"/>
                    <a:gd name="T84" fmla="*/ 240 w 242"/>
                    <a:gd name="T85" fmla="*/ 11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2" h="298">
                      <a:moveTo>
                        <a:pt x="240" y="110"/>
                      </a:moveTo>
                      <a:lnTo>
                        <a:pt x="240" y="110"/>
                      </a:lnTo>
                      <a:lnTo>
                        <a:pt x="236" y="86"/>
                      </a:lnTo>
                      <a:lnTo>
                        <a:pt x="228" y="66"/>
                      </a:lnTo>
                      <a:lnTo>
                        <a:pt x="218" y="46"/>
                      </a:lnTo>
                      <a:lnTo>
                        <a:pt x="204" y="30"/>
                      </a:lnTo>
                      <a:lnTo>
                        <a:pt x="186" y="18"/>
                      </a:lnTo>
                      <a:lnTo>
                        <a:pt x="166" y="8"/>
                      </a:lnTo>
                      <a:lnTo>
                        <a:pt x="144" y="2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96" y="2"/>
                      </a:lnTo>
                      <a:lnTo>
                        <a:pt x="74" y="8"/>
                      </a:lnTo>
                      <a:lnTo>
                        <a:pt x="56" y="18"/>
                      </a:lnTo>
                      <a:lnTo>
                        <a:pt x="38" y="30"/>
                      </a:lnTo>
                      <a:lnTo>
                        <a:pt x="24" y="46"/>
                      </a:lnTo>
                      <a:lnTo>
                        <a:pt x="12" y="66"/>
                      </a:lnTo>
                      <a:lnTo>
                        <a:pt x="4" y="86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0" y="136"/>
                      </a:lnTo>
                      <a:lnTo>
                        <a:pt x="2" y="152"/>
                      </a:lnTo>
                      <a:lnTo>
                        <a:pt x="4" y="168"/>
                      </a:lnTo>
                      <a:lnTo>
                        <a:pt x="10" y="186"/>
                      </a:lnTo>
                      <a:lnTo>
                        <a:pt x="20" y="206"/>
                      </a:lnTo>
                      <a:lnTo>
                        <a:pt x="32" y="226"/>
                      </a:lnTo>
                      <a:lnTo>
                        <a:pt x="50" y="248"/>
                      </a:lnTo>
                      <a:lnTo>
                        <a:pt x="50" y="248"/>
                      </a:lnTo>
                      <a:lnTo>
                        <a:pt x="56" y="258"/>
                      </a:lnTo>
                      <a:lnTo>
                        <a:pt x="60" y="272"/>
                      </a:lnTo>
                      <a:lnTo>
                        <a:pt x="64" y="286"/>
                      </a:lnTo>
                      <a:lnTo>
                        <a:pt x="64" y="298"/>
                      </a:lnTo>
                      <a:lnTo>
                        <a:pt x="92" y="298"/>
                      </a:lnTo>
                      <a:lnTo>
                        <a:pt x="42" y="162"/>
                      </a:lnTo>
                      <a:lnTo>
                        <a:pt x="42" y="162"/>
                      </a:lnTo>
                      <a:lnTo>
                        <a:pt x="42" y="160"/>
                      </a:lnTo>
                      <a:lnTo>
                        <a:pt x="42" y="160"/>
                      </a:lnTo>
                      <a:lnTo>
                        <a:pt x="42" y="160"/>
                      </a:lnTo>
                      <a:lnTo>
                        <a:pt x="44" y="160"/>
                      </a:lnTo>
                      <a:lnTo>
                        <a:pt x="44" y="160"/>
                      </a:lnTo>
                      <a:lnTo>
                        <a:pt x="46" y="160"/>
                      </a:lnTo>
                      <a:lnTo>
                        <a:pt x="46" y="160"/>
                      </a:lnTo>
                      <a:lnTo>
                        <a:pt x="50" y="164"/>
                      </a:lnTo>
                      <a:lnTo>
                        <a:pt x="54" y="170"/>
                      </a:lnTo>
                      <a:lnTo>
                        <a:pt x="54" y="170"/>
                      </a:lnTo>
                      <a:lnTo>
                        <a:pt x="58" y="176"/>
                      </a:lnTo>
                      <a:lnTo>
                        <a:pt x="60" y="178"/>
                      </a:lnTo>
                      <a:lnTo>
                        <a:pt x="62" y="178"/>
                      </a:lnTo>
                      <a:lnTo>
                        <a:pt x="62" y="178"/>
                      </a:lnTo>
                      <a:lnTo>
                        <a:pt x="64" y="178"/>
                      </a:lnTo>
                      <a:lnTo>
                        <a:pt x="66" y="176"/>
                      </a:lnTo>
                      <a:lnTo>
                        <a:pt x="70" y="170"/>
                      </a:lnTo>
                      <a:lnTo>
                        <a:pt x="70" y="170"/>
                      </a:lnTo>
                      <a:lnTo>
                        <a:pt x="74" y="162"/>
                      </a:lnTo>
                      <a:lnTo>
                        <a:pt x="78" y="160"/>
                      </a:lnTo>
                      <a:lnTo>
                        <a:pt x="82" y="160"/>
                      </a:lnTo>
                      <a:lnTo>
                        <a:pt x="82" y="160"/>
                      </a:lnTo>
                      <a:lnTo>
                        <a:pt x="86" y="160"/>
                      </a:lnTo>
                      <a:lnTo>
                        <a:pt x="90" y="162"/>
                      </a:lnTo>
                      <a:lnTo>
                        <a:pt x="94" y="170"/>
                      </a:lnTo>
                      <a:lnTo>
                        <a:pt x="94" y="170"/>
                      </a:lnTo>
                      <a:lnTo>
                        <a:pt x="96" y="176"/>
                      </a:lnTo>
                      <a:lnTo>
                        <a:pt x="98" y="178"/>
                      </a:lnTo>
                      <a:lnTo>
                        <a:pt x="102" y="178"/>
                      </a:lnTo>
                      <a:lnTo>
                        <a:pt x="102" y="178"/>
                      </a:lnTo>
                      <a:lnTo>
                        <a:pt x="104" y="178"/>
                      </a:lnTo>
                      <a:lnTo>
                        <a:pt x="106" y="17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14" y="162"/>
                      </a:lnTo>
                      <a:lnTo>
                        <a:pt x="116" y="160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lnTo>
                        <a:pt x="124" y="160"/>
                      </a:lnTo>
                      <a:lnTo>
                        <a:pt x="128" y="162"/>
                      </a:lnTo>
                      <a:lnTo>
                        <a:pt x="132" y="170"/>
                      </a:lnTo>
                      <a:lnTo>
                        <a:pt x="132" y="170"/>
                      </a:lnTo>
                      <a:lnTo>
                        <a:pt x="136" y="176"/>
                      </a:lnTo>
                      <a:lnTo>
                        <a:pt x="138" y="178"/>
                      </a:lnTo>
                      <a:lnTo>
                        <a:pt x="140" y="178"/>
                      </a:lnTo>
                      <a:lnTo>
                        <a:pt x="140" y="178"/>
                      </a:lnTo>
                      <a:lnTo>
                        <a:pt x="142" y="178"/>
                      </a:lnTo>
                      <a:lnTo>
                        <a:pt x="144" y="176"/>
                      </a:lnTo>
                      <a:lnTo>
                        <a:pt x="148" y="170"/>
                      </a:lnTo>
                      <a:lnTo>
                        <a:pt x="148" y="170"/>
                      </a:lnTo>
                      <a:lnTo>
                        <a:pt x="152" y="162"/>
                      </a:lnTo>
                      <a:lnTo>
                        <a:pt x="156" y="160"/>
                      </a:lnTo>
                      <a:lnTo>
                        <a:pt x="160" y="160"/>
                      </a:lnTo>
                      <a:lnTo>
                        <a:pt x="160" y="160"/>
                      </a:lnTo>
                      <a:lnTo>
                        <a:pt x="164" y="160"/>
                      </a:lnTo>
                      <a:lnTo>
                        <a:pt x="166" y="162"/>
                      </a:lnTo>
                      <a:lnTo>
                        <a:pt x="172" y="170"/>
                      </a:lnTo>
                      <a:lnTo>
                        <a:pt x="172" y="170"/>
                      </a:lnTo>
                      <a:lnTo>
                        <a:pt x="174" y="176"/>
                      </a:lnTo>
                      <a:lnTo>
                        <a:pt x="176" y="178"/>
                      </a:lnTo>
                      <a:lnTo>
                        <a:pt x="178" y="178"/>
                      </a:lnTo>
                      <a:lnTo>
                        <a:pt x="178" y="178"/>
                      </a:lnTo>
                      <a:lnTo>
                        <a:pt x="182" y="176"/>
                      </a:lnTo>
                      <a:lnTo>
                        <a:pt x="186" y="170"/>
                      </a:lnTo>
                      <a:lnTo>
                        <a:pt x="186" y="170"/>
                      </a:lnTo>
                      <a:lnTo>
                        <a:pt x="190" y="164"/>
                      </a:lnTo>
                      <a:lnTo>
                        <a:pt x="196" y="160"/>
                      </a:lnTo>
                      <a:lnTo>
                        <a:pt x="196" y="160"/>
                      </a:lnTo>
                      <a:lnTo>
                        <a:pt x="196" y="160"/>
                      </a:lnTo>
                      <a:lnTo>
                        <a:pt x="196" y="160"/>
                      </a:lnTo>
                      <a:lnTo>
                        <a:pt x="198" y="160"/>
                      </a:lnTo>
                      <a:lnTo>
                        <a:pt x="200" y="160"/>
                      </a:lnTo>
                      <a:lnTo>
                        <a:pt x="200" y="160"/>
                      </a:lnTo>
                      <a:lnTo>
                        <a:pt x="200" y="162"/>
                      </a:lnTo>
                      <a:lnTo>
                        <a:pt x="200" y="164"/>
                      </a:lnTo>
                      <a:lnTo>
                        <a:pt x="148" y="298"/>
                      </a:lnTo>
                      <a:lnTo>
                        <a:pt x="176" y="298"/>
                      </a:lnTo>
                      <a:lnTo>
                        <a:pt x="176" y="298"/>
                      </a:lnTo>
                      <a:lnTo>
                        <a:pt x="178" y="286"/>
                      </a:lnTo>
                      <a:lnTo>
                        <a:pt x="180" y="272"/>
                      </a:lnTo>
                      <a:lnTo>
                        <a:pt x="186" y="258"/>
                      </a:lnTo>
                      <a:lnTo>
                        <a:pt x="192" y="248"/>
                      </a:lnTo>
                      <a:lnTo>
                        <a:pt x="192" y="248"/>
                      </a:lnTo>
                      <a:lnTo>
                        <a:pt x="208" y="226"/>
                      </a:lnTo>
                      <a:lnTo>
                        <a:pt x="222" y="206"/>
                      </a:lnTo>
                      <a:lnTo>
                        <a:pt x="230" y="186"/>
                      </a:lnTo>
                      <a:lnTo>
                        <a:pt x="236" y="168"/>
                      </a:lnTo>
                      <a:lnTo>
                        <a:pt x="240" y="152"/>
                      </a:lnTo>
                      <a:lnTo>
                        <a:pt x="242" y="136"/>
                      </a:lnTo>
                      <a:lnTo>
                        <a:pt x="240" y="110"/>
                      </a:lnTo>
                      <a:lnTo>
                        <a:pt x="240" y="1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76">
                  <a:extLst>
                    <a:ext uri="{FF2B5EF4-FFF2-40B4-BE49-F238E27FC236}">
                      <a16:creationId xmlns:a16="http://schemas.microsoft.com/office/drawing/2014/main" id="{D0D7706C-9F99-459A-A648-3451FC005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288" y="2889250"/>
                  <a:ext cx="196850" cy="196850"/>
                </a:xfrm>
                <a:custGeom>
                  <a:avLst/>
                  <a:gdLst>
                    <a:gd name="T0" fmla="*/ 124 w 124"/>
                    <a:gd name="T1" fmla="*/ 48 h 124"/>
                    <a:gd name="T2" fmla="*/ 124 w 124"/>
                    <a:gd name="T3" fmla="*/ 48 h 124"/>
                    <a:gd name="T4" fmla="*/ 124 w 124"/>
                    <a:gd name="T5" fmla="*/ 44 h 124"/>
                    <a:gd name="T6" fmla="*/ 120 w 124"/>
                    <a:gd name="T7" fmla="*/ 40 h 124"/>
                    <a:gd name="T8" fmla="*/ 120 w 124"/>
                    <a:gd name="T9" fmla="*/ 28 h 124"/>
                    <a:gd name="T10" fmla="*/ 120 w 124"/>
                    <a:gd name="T11" fmla="*/ 28 h 124"/>
                    <a:gd name="T12" fmla="*/ 124 w 124"/>
                    <a:gd name="T13" fmla="*/ 24 h 124"/>
                    <a:gd name="T14" fmla="*/ 124 w 124"/>
                    <a:gd name="T15" fmla="*/ 20 h 124"/>
                    <a:gd name="T16" fmla="*/ 124 w 124"/>
                    <a:gd name="T17" fmla="*/ 20 h 124"/>
                    <a:gd name="T18" fmla="*/ 124 w 124"/>
                    <a:gd name="T19" fmla="*/ 14 h 124"/>
                    <a:gd name="T20" fmla="*/ 120 w 124"/>
                    <a:gd name="T21" fmla="*/ 10 h 124"/>
                    <a:gd name="T22" fmla="*/ 120 w 124"/>
                    <a:gd name="T23" fmla="*/ 0 h 124"/>
                    <a:gd name="T24" fmla="*/ 4 w 124"/>
                    <a:gd name="T25" fmla="*/ 0 h 124"/>
                    <a:gd name="T26" fmla="*/ 4 w 124"/>
                    <a:gd name="T27" fmla="*/ 10 h 124"/>
                    <a:gd name="T28" fmla="*/ 4 w 124"/>
                    <a:gd name="T29" fmla="*/ 10 h 124"/>
                    <a:gd name="T30" fmla="*/ 0 w 124"/>
                    <a:gd name="T31" fmla="*/ 14 h 124"/>
                    <a:gd name="T32" fmla="*/ 0 w 124"/>
                    <a:gd name="T33" fmla="*/ 20 h 124"/>
                    <a:gd name="T34" fmla="*/ 0 w 124"/>
                    <a:gd name="T35" fmla="*/ 20 h 124"/>
                    <a:gd name="T36" fmla="*/ 0 w 124"/>
                    <a:gd name="T37" fmla="*/ 26 h 124"/>
                    <a:gd name="T38" fmla="*/ 4 w 124"/>
                    <a:gd name="T39" fmla="*/ 30 h 124"/>
                    <a:gd name="T40" fmla="*/ 4 w 124"/>
                    <a:gd name="T41" fmla="*/ 38 h 124"/>
                    <a:gd name="T42" fmla="*/ 4 w 124"/>
                    <a:gd name="T43" fmla="*/ 38 h 124"/>
                    <a:gd name="T44" fmla="*/ 0 w 124"/>
                    <a:gd name="T45" fmla="*/ 42 h 124"/>
                    <a:gd name="T46" fmla="*/ 0 w 124"/>
                    <a:gd name="T47" fmla="*/ 48 h 124"/>
                    <a:gd name="T48" fmla="*/ 0 w 124"/>
                    <a:gd name="T49" fmla="*/ 48 h 124"/>
                    <a:gd name="T50" fmla="*/ 0 w 124"/>
                    <a:gd name="T51" fmla="*/ 54 h 124"/>
                    <a:gd name="T52" fmla="*/ 4 w 124"/>
                    <a:gd name="T53" fmla="*/ 58 h 124"/>
                    <a:gd name="T54" fmla="*/ 4 w 124"/>
                    <a:gd name="T55" fmla="*/ 66 h 124"/>
                    <a:gd name="T56" fmla="*/ 4 w 124"/>
                    <a:gd name="T57" fmla="*/ 66 h 124"/>
                    <a:gd name="T58" fmla="*/ 0 w 124"/>
                    <a:gd name="T59" fmla="*/ 72 h 124"/>
                    <a:gd name="T60" fmla="*/ 0 w 124"/>
                    <a:gd name="T61" fmla="*/ 76 h 124"/>
                    <a:gd name="T62" fmla="*/ 0 w 124"/>
                    <a:gd name="T63" fmla="*/ 76 h 124"/>
                    <a:gd name="T64" fmla="*/ 0 w 124"/>
                    <a:gd name="T65" fmla="*/ 82 h 124"/>
                    <a:gd name="T66" fmla="*/ 4 w 124"/>
                    <a:gd name="T67" fmla="*/ 86 h 124"/>
                    <a:gd name="T68" fmla="*/ 4 w 124"/>
                    <a:gd name="T69" fmla="*/ 94 h 124"/>
                    <a:gd name="T70" fmla="*/ 4 w 124"/>
                    <a:gd name="T71" fmla="*/ 94 h 124"/>
                    <a:gd name="T72" fmla="*/ 4 w 124"/>
                    <a:gd name="T73" fmla="*/ 94 h 124"/>
                    <a:gd name="T74" fmla="*/ 6 w 124"/>
                    <a:gd name="T75" fmla="*/ 96 h 124"/>
                    <a:gd name="T76" fmla="*/ 10 w 124"/>
                    <a:gd name="T77" fmla="*/ 98 h 124"/>
                    <a:gd name="T78" fmla="*/ 50 w 124"/>
                    <a:gd name="T79" fmla="*/ 120 h 124"/>
                    <a:gd name="T80" fmla="*/ 50 w 124"/>
                    <a:gd name="T81" fmla="*/ 120 h 124"/>
                    <a:gd name="T82" fmla="*/ 56 w 124"/>
                    <a:gd name="T83" fmla="*/ 122 h 124"/>
                    <a:gd name="T84" fmla="*/ 62 w 124"/>
                    <a:gd name="T85" fmla="*/ 124 h 124"/>
                    <a:gd name="T86" fmla="*/ 70 w 124"/>
                    <a:gd name="T87" fmla="*/ 122 h 124"/>
                    <a:gd name="T88" fmla="*/ 76 w 124"/>
                    <a:gd name="T89" fmla="*/ 120 h 124"/>
                    <a:gd name="T90" fmla="*/ 116 w 124"/>
                    <a:gd name="T91" fmla="*/ 98 h 124"/>
                    <a:gd name="T92" fmla="*/ 116 w 124"/>
                    <a:gd name="T93" fmla="*/ 98 h 124"/>
                    <a:gd name="T94" fmla="*/ 120 w 124"/>
                    <a:gd name="T95" fmla="*/ 96 h 124"/>
                    <a:gd name="T96" fmla="*/ 120 w 124"/>
                    <a:gd name="T97" fmla="*/ 94 h 124"/>
                    <a:gd name="T98" fmla="*/ 120 w 124"/>
                    <a:gd name="T99" fmla="*/ 94 h 124"/>
                    <a:gd name="T100" fmla="*/ 120 w 124"/>
                    <a:gd name="T101" fmla="*/ 86 h 124"/>
                    <a:gd name="T102" fmla="*/ 120 w 124"/>
                    <a:gd name="T103" fmla="*/ 86 h 124"/>
                    <a:gd name="T104" fmla="*/ 124 w 124"/>
                    <a:gd name="T105" fmla="*/ 82 h 124"/>
                    <a:gd name="T106" fmla="*/ 124 w 124"/>
                    <a:gd name="T107" fmla="*/ 76 h 124"/>
                    <a:gd name="T108" fmla="*/ 124 w 124"/>
                    <a:gd name="T109" fmla="*/ 76 h 124"/>
                    <a:gd name="T110" fmla="*/ 124 w 124"/>
                    <a:gd name="T111" fmla="*/ 72 h 124"/>
                    <a:gd name="T112" fmla="*/ 120 w 124"/>
                    <a:gd name="T113" fmla="*/ 68 h 124"/>
                    <a:gd name="T114" fmla="*/ 120 w 124"/>
                    <a:gd name="T115" fmla="*/ 58 h 124"/>
                    <a:gd name="T116" fmla="*/ 120 w 124"/>
                    <a:gd name="T117" fmla="*/ 58 h 124"/>
                    <a:gd name="T118" fmla="*/ 124 w 124"/>
                    <a:gd name="T119" fmla="*/ 54 h 124"/>
                    <a:gd name="T120" fmla="*/ 124 w 124"/>
                    <a:gd name="T121" fmla="*/ 48 h 124"/>
                    <a:gd name="T122" fmla="*/ 124 w 124"/>
                    <a:gd name="T123" fmla="*/ 48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4" h="124">
                      <a:moveTo>
                        <a:pt x="124" y="48"/>
                      </a:moveTo>
                      <a:lnTo>
                        <a:pt x="124" y="48"/>
                      </a:lnTo>
                      <a:lnTo>
                        <a:pt x="124" y="44"/>
                      </a:lnTo>
                      <a:lnTo>
                        <a:pt x="120" y="40"/>
                      </a:lnTo>
                      <a:lnTo>
                        <a:pt x="120" y="28"/>
                      </a:lnTo>
                      <a:lnTo>
                        <a:pt x="120" y="28"/>
                      </a:lnTo>
                      <a:lnTo>
                        <a:pt x="124" y="24"/>
                      </a:lnTo>
                      <a:lnTo>
                        <a:pt x="124" y="20"/>
                      </a:lnTo>
                      <a:lnTo>
                        <a:pt x="124" y="20"/>
                      </a:lnTo>
                      <a:lnTo>
                        <a:pt x="124" y="14"/>
                      </a:lnTo>
                      <a:lnTo>
                        <a:pt x="120" y="10"/>
                      </a:lnTo>
                      <a:lnTo>
                        <a:pt x="120" y="0"/>
                      </a:lnTo>
                      <a:lnTo>
                        <a:pt x="4" y="0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0" y="14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6"/>
                      </a:lnTo>
                      <a:lnTo>
                        <a:pt x="4" y="30"/>
                      </a:lnTo>
                      <a:lnTo>
                        <a:pt x="4" y="38"/>
                      </a:lnTo>
                      <a:lnTo>
                        <a:pt x="4" y="38"/>
                      </a:lnTo>
                      <a:lnTo>
                        <a:pt x="0" y="42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0" y="54"/>
                      </a:lnTo>
                      <a:lnTo>
                        <a:pt x="4" y="58"/>
                      </a:lnTo>
                      <a:lnTo>
                        <a:pt x="4" y="66"/>
                      </a:lnTo>
                      <a:lnTo>
                        <a:pt x="4" y="66"/>
                      </a:lnTo>
                      <a:lnTo>
                        <a:pt x="0" y="72"/>
                      </a:lnTo>
                      <a:lnTo>
                        <a:pt x="0" y="76"/>
                      </a:lnTo>
                      <a:lnTo>
                        <a:pt x="0" y="76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94"/>
                      </a:lnTo>
                      <a:lnTo>
                        <a:pt x="4" y="94"/>
                      </a:lnTo>
                      <a:lnTo>
                        <a:pt x="4" y="94"/>
                      </a:lnTo>
                      <a:lnTo>
                        <a:pt x="6" y="96"/>
                      </a:lnTo>
                      <a:lnTo>
                        <a:pt x="10" y="98"/>
                      </a:lnTo>
                      <a:lnTo>
                        <a:pt x="50" y="120"/>
                      </a:lnTo>
                      <a:lnTo>
                        <a:pt x="50" y="120"/>
                      </a:lnTo>
                      <a:lnTo>
                        <a:pt x="56" y="122"/>
                      </a:lnTo>
                      <a:lnTo>
                        <a:pt x="62" y="124"/>
                      </a:lnTo>
                      <a:lnTo>
                        <a:pt x="70" y="122"/>
                      </a:lnTo>
                      <a:lnTo>
                        <a:pt x="76" y="120"/>
                      </a:lnTo>
                      <a:lnTo>
                        <a:pt x="116" y="98"/>
                      </a:lnTo>
                      <a:lnTo>
                        <a:pt x="116" y="98"/>
                      </a:lnTo>
                      <a:lnTo>
                        <a:pt x="120" y="96"/>
                      </a:lnTo>
                      <a:lnTo>
                        <a:pt x="120" y="94"/>
                      </a:lnTo>
                      <a:lnTo>
                        <a:pt x="120" y="94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4" y="82"/>
                      </a:lnTo>
                      <a:lnTo>
                        <a:pt x="124" y="76"/>
                      </a:lnTo>
                      <a:lnTo>
                        <a:pt x="124" y="76"/>
                      </a:lnTo>
                      <a:lnTo>
                        <a:pt x="124" y="72"/>
                      </a:lnTo>
                      <a:lnTo>
                        <a:pt x="120" y="68"/>
                      </a:lnTo>
                      <a:lnTo>
                        <a:pt x="120" y="58"/>
                      </a:lnTo>
                      <a:lnTo>
                        <a:pt x="120" y="58"/>
                      </a:lnTo>
                      <a:lnTo>
                        <a:pt x="124" y="54"/>
                      </a:lnTo>
                      <a:lnTo>
                        <a:pt x="124" y="48"/>
                      </a:lnTo>
                      <a:lnTo>
                        <a:pt x="124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B290DB3-29BE-47AC-A4FF-097D914125CC}"/>
              </a:ext>
            </a:extLst>
          </p:cNvPr>
          <p:cNvSpPr txBox="1"/>
          <p:nvPr/>
        </p:nvSpPr>
        <p:spPr>
          <a:xfrm>
            <a:off x="1095142" y="1749165"/>
            <a:ext cx="4303035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장애인을 위한 </a:t>
            </a:r>
            <a:r>
              <a:rPr lang="ko-KR" altLang="en-US" sz="32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자유게시판</a:t>
            </a:r>
            <a:endParaRPr lang="ko-KR" altLang="ko-KR" sz="2400" b="1" kern="100" dirty="0">
              <a:solidFill>
                <a:srgbClr val="F5A700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78DD58-9630-431A-A7CC-2217DC697689}"/>
              </a:ext>
            </a:extLst>
          </p:cNvPr>
          <p:cNvSpPr txBox="1"/>
          <p:nvPr/>
        </p:nvSpPr>
        <p:spPr>
          <a:xfrm>
            <a:off x="683457" y="5252887"/>
            <a:ext cx="4613542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</a:t>
            </a:r>
            <a:r>
              <a:rPr lang="en-US" altLang="ko-KR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복지 시설 위치 </a:t>
            </a:r>
            <a:r>
              <a:rPr lang="ko-KR" altLang="en-US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정보</a:t>
            </a:r>
            <a:endParaRPr lang="ko-KR" altLang="ko-KR" sz="2400" b="1" kern="100" dirty="0"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A2617DD-0236-4F64-B38E-70FD2FE53AE9}"/>
              </a:ext>
            </a:extLst>
          </p:cNvPr>
          <p:cNvSpPr txBox="1"/>
          <p:nvPr/>
        </p:nvSpPr>
        <p:spPr>
          <a:xfrm>
            <a:off x="85116" y="3679663"/>
            <a:ext cx="4429671" cy="594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 </a:t>
            </a:r>
            <a:r>
              <a:rPr lang="ko-KR" altLang="en-US" sz="32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화장실 위치</a:t>
            </a:r>
            <a:r>
              <a:rPr lang="ko-KR" altLang="en-US" sz="28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정보</a:t>
            </a:r>
            <a:endParaRPr lang="ko-KR" altLang="ko-KR" sz="24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DBEC083-AF1F-4C00-830A-5F18C51573E3}"/>
              </a:ext>
            </a:extLst>
          </p:cNvPr>
          <p:cNvSpPr txBox="1"/>
          <p:nvPr/>
        </p:nvSpPr>
        <p:spPr>
          <a:xfrm>
            <a:off x="7037341" y="1970617"/>
            <a:ext cx="5065862" cy="594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 </a:t>
            </a:r>
            <a:r>
              <a:rPr lang="ko-KR" altLang="en-US" sz="32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주차 구역 위반 신고</a:t>
            </a:r>
            <a:endParaRPr lang="ko-KR" altLang="ko-KR" sz="2400" b="1" kern="100" dirty="0">
              <a:solidFill>
                <a:srgbClr val="F5A700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AC87770-7534-426F-842B-A94411445125}"/>
              </a:ext>
            </a:extLst>
          </p:cNvPr>
          <p:cNvSpPr txBox="1"/>
          <p:nvPr/>
        </p:nvSpPr>
        <p:spPr>
          <a:xfrm>
            <a:off x="7440912" y="5248333"/>
            <a:ext cx="4533679" cy="594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장애인을 위한 </a:t>
            </a:r>
            <a:r>
              <a:rPr lang="ko-KR" altLang="en-US" sz="32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행사 정보</a:t>
            </a:r>
            <a:endParaRPr lang="ko-KR" altLang="ko-KR" sz="2400" b="1" kern="100" dirty="0">
              <a:solidFill>
                <a:srgbClr val="F5A700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C6C6DD-96F7-448A-A8F8-97F181819B4F}"/>
              </a:ext>
            </a:extLst>
          </p:cNvPr>
          <p:cNvSpPr txBox="1"/>
          <p:nvPr/>
        </p:nvSpPr>
        <p:spPr>
          <a:xfrm>
            <a:off x="7767372" y="3646329"/>
            <a:ext cx="4335831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altLang="ko-KR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 </a:t>
            </a:r>
            <a:r>
              <a:rPr lang="ko-KR" altLang="en-US" sz="3200" b="1" kern="100" dirty="0">
                <a:solidFill>
                  <a:srgbClr val="F5A7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Times New Roman" panose="02020603050405020304" pitchFamily="18" charset="0"/>
              </a:rPr>
              <a:t>긴급전화 서비스</a:t>
            </a:r>
            <a:endParaRPr lang="ko-KR" altLang="ko-KR" sz="2400" b="1" kern="100" dirty="0">
              <a:solidFill>
                <a:srgbClr val="F5A700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53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AE9AC-E8BC-4C0D-82E4-10333FD1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배경</a:t>
            </a:r>
            <a:r>
              <a:rPr lang="en-US" altLang="ko-KR" dirty="0"/>
              <a:t>(HOW?) </a:t>
            </a:r>
            <a:endParaRPr lang="ko-KR" altLang="en-US" dirty="0"/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56EACA7B-C9E5-4024-8F70-596313338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t="16632" r="20983" b="25530"/>
          <a:stretch/>
        </p:blipFill>
        <p:spPr>
          <a:xfrm>
            <a:off x="5989383" y="2274323"/>
            <a:ext cx="2605772" cy="1158121"/>
          </a:xfrm>
          <a:prstGeom prst="rect">
            <a:avLst/>
          </a:prstGeom>
        </p:spPr>
      </p:pic>
      <p:pic>
        <p:nvPicPr>
          <p:cNvPr id="8" name="그림 7" descr="앉아있는, 표지판, 음식, 플레이어이(가) 표시된 사진&#10;&#10;자동 생성된 설명">
            <a:extLst>
              <a:ext uri="{FF2B5EF4-FFF2-40B4-BE49-F238E27FC236}">
                <a16:creationId xmlns:a16="http://schemas.microsoft.com/office/drawing/2014/main" id="{380DAE91-31BC-4D66-94A1-5393C87C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1" y="4006871"/>
            <a:ext cx="2949302" cy="781565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463083C4-35FA-42AA-A7AC-01673B2B7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11499" r="29519"/>
          <a:stretch/>
        </p:blipFill>
        <p:spPr>
          <a:xfrm>
            <a:off x="5246253" y="3625578"/>
            <a:ext cx="1562773" cy="1868002"/>
          </a:xfrm>
          <a:prstGeom prst="rect">
            <a:avLst/>
          </a:prstGeom>
        </p:spPr>
      </p:pic>
      <p:pic>
        <p:nvPicPr>
          <p:cNvPr id="12" name="그림 11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6D2EF89B-52DE-4403-B3A3-3AC932FB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52" y="2252868"/>
            <a:ext cx="2497025" cy="1179576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1C11EA2A-6BD3-42F5-9871-84FFE7C9C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16" y="2274323"/>
            <a:ext cx="2472620" cy="112121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B2F785D-D245-407E-BB8B-C2DF9E43A32D}"/>
              </a:ext>
            </a:extLst>
          </p:cNvPr>
          <p:cNvSpPr/>
          <p:nvPr/>
        </p:nvSpPr>
        <p:spPr>
          <a:xfrm>
            <a:off x="2908300" y="1536163"/>
            <a:ext cx="8732411" cy="4245511"/>
          </a:xfrm>
          <a:prstGeom prst="roundRect">
            <a:avLst/>
          </a:prstGeom>
          <a:noFill/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1EC3C2-8D03-4396-8565-712748330CCB}"/>
              </a:ext>
            </a:extLst>
          </p:cNvPr>
          <p:cNvSpPr/>
          <p:nvPr/>
        </p:nvSpPr>
        <p:spPr>
          <a:xfrm>
            <a:off x="2399391" y="4489632"/>
            <a:ext cx="311342" cy="31134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E43E2B-EBA8-443D-84A5-DB425BC7C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7" y="4214076"/>
            <a:ext cx="2164944" cy="21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5689A-264F-4B9E-A0DD-9B5E42ED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배경</a:t>
            </a:r>
            <a:r>
              <a:rPr lang="en-US" altLang="ko-KR" dirty="0"/>
              <a:t>(IF?)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D8579-A38F-42AC-AA9D-D64B8E78F344}"/>
              </a:ext>
            </a:extLst>
          </p:cNvPr>
          <p:cNvGrpSpPr/>
          <p:nvPr/>
        </p:nvGrpSpPr>
        <p:grpSpPr>
          <a:xfrm>
            <a:off x="658931" y="2459612"/>
            <a:ext cx="2873431" cy="1928988"/>
            <a:chOff x="5404747" y="1350010"/>
            <a:chExt cx="6364800" cy="49018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2C54F1-3FC6-46AE-BC0D-258352A9B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747" y="1350010"/>
              <a:ext cx="6364800" cy="4901846"/>
            </a:xfrm>
            <a:prstGeom prst="rect">
              <a:avLst/>
            </a:prstGeom>
          </p:spPr>
        </p:pic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F6A87C5-4FA0-4D26-B6D5-E4D0FC6A20A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0628853"/>
                </p:ext>
              </p:extLst>
            </p:nvPr>
          </p:nvGraphicFramePr>
          <p:xfrm>
            <a:off x="5955070" y="2238644"/>
            <a:ext cx="5420852" cy="35327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FDEE9C35-283F-4530-9F9D-78B4CA05DCDD}"/>
                </a:ext>
              </a:extLst>
            </p:cNvPr>
            <p:cNvSpPr/>
            <p:nvPr/>
          </p:nvSpPr>
          <p:spPr>
            <a:xfrm rot="2923228">
              <a:off x="10872049" y="3590171"/>
              <a:ext cx="310056" cy="26728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6EABE39-72F8-4A73-ABAD-67BDB65E2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86" y="4819728"/>
            <a:ext cx="384816" cy="384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AAA7C7-1ED9-4930-895E-B9325EB4E2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86" y="3692840"/>
            <a:ext cx="384816" cy="3848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F0A90-3A9B-41C4-AEFF-CDE486772F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86" y="1974000"/>
            <a:ext cx="384816" cy="384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EC0E1-1E36-4E7C-BCA3-37CCEC50A822}"/>
              </a:ext>
            </a:extLst>
          </p:cNvPr>
          <p:cNvSpPr txBox="1"/>
          <p:nvPr/>
        </p:nvSpPr>
        <p:spPr>
          <a:xfrm>
            <a:off x="4554358" y="1844840"/>
            <a:ext cx="6436377" cy="1223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32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통합 서비스로 </a:t>
            </a:r>
            <a:endParaRPr lang="en-US" altLang="ko-KR" sz="32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32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모든 장애인이 간편하게 이용 가능</a:t>
            </a:r>
            <a:endParaRPr lang="ko-KR" altLang="ko-KR" sz="32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34105-87FA-4378-930F-963E0C877D07}"/>
              </a:ext>
            </a:extLst>
          </p:cNvPr>
          <p:cNvSpPr txBox="1"/>
          <p:nvPr/>
        </p:nvSpPr>
        <p:spPr>
          <a:xfrm>
            <a:off x="4554359" y="4702500"/>
            <a:ext cx="5949064" cy="619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32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장애인주차구역 불법주정차 감소</a:t>
            </a:r>
            <a:endParaRPr lang="en-US" altLang="ko-KR" sz="32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D09F8-E01B-4B3A-96E7-7B233475E8E8}"/>
              </a:ext>
            </a:extLst>
          </p:cNvPr>
          <p:cNvSpPr txBox="1"/>
          <p:nvPr/>
        </p:nvSpPr>
        <p:spPr>
          <a:xfrm>
            <a:off x="4554359" y="3575612"/>
            <a:ext cx="6708888" cy="619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o-KR" altLang="en-US" sz="32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  <a:cs typeface="Times New Roman" panose="02020603050405020304" pitchFamily="18" charset="0"/>
              </a:rPr>
              <a:t>비상 연락 기능을 통한 응급상황 대처</a:t>
            </a:r>
            <a:endParaRPr lang="ko-KR" altLang="ko-KR" sz="3200" b="1" kern="100" dirty="0">
              <a:solidFill>
                <a:schemeClr val="tx1">
                  <a:lumMod val="75000"/>
                  <a:lumOff val="2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8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CA942-62FB-4E15-985A-F572D9D3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팀 구성 및 역할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35A728-C11E-4654-B8E1-7DA9CB6E2122}"/>
              </a:ext>
            </a:extLst>
          </p:cNvPr>
          <p:cNvGrpSpPr/>
          <p:nvPr/>
        </p:nvGrpSpPr>
        <p:grpSpPr>
          <a:xfrm>
            <a:off x="116498" y="1520190"/>
            <a:ext cx="3153714" cy="5216855"/>
            <a:chOff x="116498" y="1520190"/>
            <a:chExt cx="3153714" cy="521685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5F27DC2-B118-415E-B9B6-45601BB92738}"/>
                </a:ext>
              </a:extLst>
            </p:cNvPr>
            <p:cNvCxnSpPr/>
            <p:nvPr/>
          </p:nvCxnSpPr>
          <p:spPr>
            <a:xfrm>
              <a:off x="738313" y="3890588"/>
              <a:ext cx="1910085" cy="0"/>
            </a:xfrm>
            <a:prstGeom prst="line">
              <a:avLst/>
            </a:prstGeom>
            <a:ln w="476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3EF78C-70C5-4087-8E7E-B5BA68A3C591}"/>
                </a:ext>
              </a:extLst>
            </p:cNvPr>
            <p:cNvSpPr txBox="1"/>
            <p:nvPr/>
          </p:nvSpPr>
          <p:spPr>
            <a:xfrm>
              <a:off x="116498" y="1520190"/>
              <a:ext cx="315371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화면디자인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설계</a:t>
              </a:r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, 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연동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장애인 시설 위치</a:t>
              </a:r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en-US" altLang="ko-KR" sz="2000" b="1" dirty="0"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API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활용 개발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안정화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PPT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제작</a:t>
              </a:r>
              <a:endParaRPr lang="en-US" altLang="ko-KR" sz="2000" b="1" dirty="0">
                <a:solidFill>
                  <a:schemeClr val="bg1">
                    <a:lumMod val="50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809F755-C3F0-4FE7-9217-754FDBC03598}"/>
                </a:ext>
              </a:extLst>
            </p:cNvPr>
            <p:cNvGrpSpPr/>
            <p:nvPr/>
          </p:nvGrpSpPr>
          <p:grpSpPr>
            <a:xfrm>
              <a:off x="568673" y="4083987"/>
              <a:ext cx="2142836" cy="2653058"/>
              <a:chOff x="1390511" y="2004435"/>
              <a:chExt cx="2142836" cy="2653058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3B5A85A-4FCB-4CD1-89E1-D8200A6DBD9C}"/>
                  </a:ext>
                </a:extLst>
              </p:cNvPr>
              <p:cNvGrpSpPr/>
              <p:nvPr/>
            </p:nvGrpSpPr>
            <p:grpSpPr>
              <a:xfrm>
                <a:off x="1390511" y="2004435"/>
                <a:ext cx="2142836" cy="2142836"/>
                <a:chOff x="5055264" y="2090788"/>
                <a:chExt cx="2142836" cy="2142836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CD29B6DB-2402-433D-9AA5-87616C63394C}"/>
                    </a:ext>
                  </a:extLst>
                </p:cNvPr>
                <p:cNvSpPr/>
                <p:nvPr/>
              </p:nvSpPr>
              <p:spPr>
                <a:xfrm>
                  <a:off x="5055264" y="2090788"/>
                  <a:ext cx="2142836" cy="2142836"/>
                </a:xfrm>
                <a:prstGeom prst="ellipse">
                  <a:avLst/>
                </a:prstGeom>
                <a:solidFill>
                  <a:srgbClr val="446F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79" name="그림 78" descr="시계이(가) 표시된 사진&#10;&#10;자동 생성된 설명">
                  <a:extLst>
                    <a:ext uri="{FF2B5EF4-FFF2-40B4-BE49-F238E27FC236}">
                      <a16:creationId xmlns:a16="http://schemas.microsoft.com/office/drawing/2014/main" id="{4D7A9471-B7B2-4FDC-BDFE-C8DB9DAA8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168" y="2200900"/>
                  <a:ext cx="1813028" cy="1813028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5C2703-022C-482D-9797-46454B2B49CE}"/>
                  </a:ext>
                </a:extLst>
              </p:cNvPr>
              <p:cNvSpPr txBox="1"/>
              <p:nvPr/>
            </p:nvSpPr>
            <p:spPr>
              <a:xfrm>
                <a:off x="1652960" y="4257383"/>
                <a:ext cx="15996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홍세현</a:t>
                </a:r>
                <a:endParaRPr lang="ko-KR" altLang="en-US" sz="2000" dirty="0">
                  <a:latin typeface="210 옴니고딕 040" panose="02020603020101020101" pitchFamily="18" charset="-127"/>
                  <a:ea typeface="210 옴니고딕 040" panose="02020603020101020101" pitchFamily="18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D44758-D21C-4CBE-BB08-84988AC3D28F}"/>
              </a:ext>
            </a:extLst>
          </p:cNvPr>
          <p:cNvGrpSpPr/>
          <p:nvPr/>
        </p:nvGrpSpPr>
        <p:grpSpPr>
          <a:xfrm>
            <a:off x="2965711" y="1467886"/>
            <a:ext cx="3203406" cy="5198581"/>
            <a:chOff x="2937047" y="1467886"/>
            <a:chExt cx="3203406" cy="5198581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8A9A3F2-9F0F-46FA-8812-8F12CC91CAFF}"/>
                </a:ext>
              </a:extLst>
            </p:cNvPr>
            <p:cNvCxnSpPr/>
            <p:nvPr/>
          </p:nvCxnSpPr>
          <p:spPr>
            <a:xfrm>
              <a:off x="3617271" y="3890588"/>
              <a:ext cx="1910085" cy="0"/>
            </a:xfrm>
            <a:prstGeom prst="line">
              <a:avLst/>
            </a:prstGeom>
            <a:ln w="476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2BFF37-096A-49F2-8813-CB1EFBECEF5E}"/>
                </a:ext>
              </a:extLst>
            </p:cNvPr>
            <p:cNvSpPr txBox="1"/>
            <p:nvPr/>
          </p:nvSpPr>
          <p:spPr>
            <a:xfrm>
              <a:off x="2937047" y="1467886"/>
              <a:ext cx="3203406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화면디자인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설계</a:t>
              </a:r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 </a:t>
              </a:r>
            </a:p>
            <a:p>
              <a:pPr algn="ctr"/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로그인</a:t>
              </a:r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/</a:t>
              </a:r>
              <a:r>
                <a:rPr lang="ko-KR" altLang="en-US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게시판</a:t>
              </a:r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en-US" altLang="ko-KR" sz="2000" b="1" dirty="0"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연동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API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활용 개발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안정화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PPT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제작</a:t>
              </a:r>
              <a:endParaRPr lang="en-US" altLang="ko-KR" sz="2000" b="1" dirty="0">
                <a:solidFill>
                  <a:schemeClr val="bg1">
                    <a:lumMod val="50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517A290-F2A6-487B-9289-935E397A3828}"/>
                </a:ext>
              </a:extLst>
            </p:cNvPr>
            <p:cNvGrpSpPr/>
            <p:nvPr/>
          </p:nvGrpSpPr>
          <p:grpSpPr>
            <a:xfrm>
              <a:off x="3365628" y="4013409"/>
              <a:ext cx="2346245" cy="2653058"/>
              <a:chOff x="1251966" y="2090788"/>
              <a:chExt cx="2346245" cy="2653058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DB9E8E1E-F736-4647-8161-C47B52284494}"/>
                  </a:ext>
                </a:extLst>
              </p:cNvPr>
              <p:cNvGrpSpPr/>
              <p:nvPr/>
            </p:nvGrpSpPr>
            <p:grpSpPr>
              <a:xfrm>
                <a:off x="1353671" y="2090788"/>
                <a:ext cx="2142836" cy="2142836"/>
                <a:chOff x="812800" y="2122349"/>
                <a:chExt cx="2142836" cy="2142836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3180D83C-E01C-497F-8F6D-FA11FD87EA86}"/>
                    </a:ext>
                  </a:extLst>
                </p:cNvPr>
                <p:cNvSpPr/>
                <p:nvPr/>
              </p:nvSpPr>
              <p:spPr>
                <a:xfrm>
                  <a:off x="812800" y="2122349"/>
                  <a:ext cx="2142836" cy="2142836"/>
                </a:xfrm>
                <a:prstGeom prst="ellipse">
                  <a:avLst/>
                </a:prstGeom>
                <a:solidFill>
                  <a:srgbClr val="446F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8FF21521-D8E6-46F8-B641-44ECED951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398" y="2290594"/>
                  <a:ext cx="1633640" cy="1633640"/>
                </a:xfrm>
                <a:prstGeom prst="rect">
                  <a:avLst/>
                </a:prstGeom>
              </p:spPr>
            </p:pic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61A2E04-8371-436B-8E72-380C0176164C}"/>
                  </a:ext>
                </a:extLst>
              </p:cNvPr>
              <p:cNvSpPr txBox="1"/>
              <p:nvPr/>
            </p:nvSpPr>
            <p:spPr>
              <a:xfrm>
                <a:off x="1251966" y="4343736"/>
                <a:ext cx="23462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김유철</a:t>
                </a:r>
                <a:endParaRPr lang="ko-KR" altLang="en-US" sz="2000" dirty="0">
                  <a:latin typeface="210 옴니고딕 040" panose="02020603020101020101" pitchFamily="18" charset="-127"/>
                  <a:ea typeface="210 옴니고딕 040" panose="02020603020101020101" pitchFamily="18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69550E-BDF0-43AC-8B9C-33D1D2DB7F10}"/>
              </a:ext>
            </a:extLst>
          </p:cNvPr>
          <p:cNvGrpSpPr/>
          <p:nvPr/>
        </p:nvGrpSpPr>
        <p:grpSpPr>
          <a:xfrm>
            <a:off x="5864616" y="1530840"/>
            <a:ext cx="3382030" cy="5206205"/>
            <a:chOff x="6071903" y="1467886"/>
            <a:chExt cx="3382030" cy="520620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C8B4EB-6EEA-41AE-B573-64E2B12E89FC}"/>
                </a:ext>
              </a:extLst>
            </p:cNvPr>
            <p:cNvCxnSpPr/>
            <p:nvPr/>
          </p:nvCxnSpPr>
          <p:spPr>
            <a:xfrm>
              <a:off x="6807875" y="3830065"/>
              <a:ext cx="1910085" cy="0"/>
            </a:xfrm>
            <a:prstGeom prst="line">
              <a:avLst/>
            </a:prstGeom>
            <a:ln w="476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DCFC02-AEAC-48FB-97EF-0D84D7B5BC57}"/>
                </a:ext>
              </a:extLst>
            </p:cNvPr>
            <p:cNvSpPr txBox="1"/>
            <p:nvPr/>
          </p:nvSpPr>
          <p:spPr>
            <a:xfrm>
              <a:off x="6071903" y="1467886"/>
              <a:ext cx="33820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기획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설계</a:t>
              </a:r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, 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연동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ko-KR" altLang="en-US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장애인 편의시설 위치</a:t>
              </a:r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en-US" altLang="ko-KR" sz="2000" b="1" dirty="0"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API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활용 개발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안정화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PPT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제작</a:t>
              </a:r>
              <a:endParaRPr lang="en-US" altLang="ko-KR" sz="2000" b="1" dirty="0">
                <a:solidFill>
                  <a:schemeClr val="bg1">
                    <a:lumMod val="50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11F8BAC-D1AC-47E0-9382-6E32BAD5839B}"/>
                </a:ext>
              </a:extLst>
            </p:cNvPr>
            <p:cNvGrpSpPr/>
            <p:nvPr/>
          </p:nvGrpSpPr>
          <p:grpSpPr>
            <a:xfrm>
              <a:off x="6717459" y="4013409"/>
              <a:ext cx="2142836" cy="2660682"/>
              <a:chOff x="6130032" y="2040349"/>
              <a:chExt cx="2142836" cy="2660682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D6CDF0DD-F563-4D4B-B88C-840064A21AF1}"/>
                  </a:ext>
                </a:extLst>
              </p:cNvPr>
              <p:cNvGrpSpPr/>
              <p:nvPr/>
            </p:nvGrpSpPr>
            <p:grpSpPr>
              <a:xfrm>
                <a:off x="6130032" y="2040349"/>
                <a:ext cx="2142836" cy="2142836"/>
                <a:chOff x="5055264" y="2090788"/>
                <a:chExt cx="2142836" cy="2142836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D9D51AC5-438F-4F90-B5CD-553EB162DF03}"/>
                    </a:ext>
                  </a:extLst>
                </p:cNvPr>
                <p:cNvSpPr/>
                <p:nvPr/>
              </p:nvSpPr>
              <p:spPr>
                <a:xfrm>
                  <a:off x="5055264" y="2090788"/>
                  <a:ext cx="2142836" cy="2142836"/>
                </a:xfrm>
                <a:prstGeom prst="ellipse">
                  <a:avLst/>
                </a:prstGeom>
                <a:solidFill>
                  <a:srgbClr val="446F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  <p:pic>
              <p:nvPicPr>
                <p:cNvPr id="89" name="그림 88" descr="시계이(가) 표시된 사진&#10;&#10;자동 생성된 설명">
                  <a:extLst>
                    <a:ext uri="{FF2B5EF4-FFF2-40B4-BE49-F238E27FC236}">
                      <a16:creationId xmlns:a16="http://schemas.microsoft.com/office/drawing/2014/main" id="{EACC4C85-5103-4CBE-833C-F07C4551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168" y="2200900"/>
                  <a:ext cx="1813028" cy="1813028"/>
                </a:xfrm>
                <a:prstGeom prst="rect">
                  <a:avLst/>
                </a:prstGeom>
              </p:spPr>
            </p:pic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8DEF85D-5B8B-4682-B6A8-0B221CFB3C39}"/>
                  </a:ext>
                </a:extLst>
              </p:cNvPr>
              <p:cNvSpPr txBox="1"/>
              <p:nvPr/>
            </p:nvSpPr>
            <p:spPr>
              <a:xfrm>
                <a:off x="6396641" y="4300921"/>
                <a:ext cx="15996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박주희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5FC77A-4FE7-4EFF-93B9-F95B189A94C2}"/>
              </a:ext>
            </a:extLst>
          </p:cNvPr>
          <p:cNvGrpSpPr/>
          <p:nvPr/>
        </p:nvGrpSpPr>
        <p:grpSpPr>
          <a:xfrm>
            <a:off x="8942144" y="1397308"/>
            <a:ext cx="3153714" cy="5297372"/>
            <a:chOff x="8942144" y="1397308"/>
            <a:chExt cx="3153714" cy="5297372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ED7F4C8-16E4-47B9-8618-D36816F279DF}"/>
                </a:ext>
              </a:extLst>
            </p:cNvPr>
            <p:cNvCxnSpPr/>
            <p:nvPr/>
          </p:nvCxnSpPr>
          <p:spPr>
            <a:xfrm>
              <a:off x="9556402" y="3890588"/>
              <a:ext cx="1910085" cy="0"/>
            </a:xfrm>
            <a:prstGeom prst="line">
              <a:avLst/>
            </a:prstGeom>
            <a:ln w="476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545378-91E5-4FA1-A0DE-F00FF624BA39}"/>
                </a:ext>
              </a:extLst>
            </p:cNvPr>
            <p:cNvSpPr txBox="1"/>
            <p:nvPr/>
          </p:nvSpPr>
          <p:spPr>
            <a:xfrm>
              <a:off x="8942144" y="1397308"/>
              <a:ext cx="3153714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기획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설계</a:t>
              </a:r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 </a:t>
              </a:r>
            </a:p>
            <a:p>
              <a:pPr algn="ctr"/>
              <a:r>
                <a:rPr lang="en-US" altLang="ko-KR" sz="2400" b="1" dirty="0">
                  <a:solidFill>
                    <a:srgbClr val="F5A7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(Q&amp;A)</a:t>
              </a:r>
              <a:endParaRPr lang="en-US" altLang="ko-KR" sz="2000" b="1" dirty="0">
                <a:solidFill>
                  <a:srgbClr val="F5A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DB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연동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API </a:t>
              </a:r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활용 개발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안정화</a:t>
              </a:r>
              <a:endParaRPr lang="en-US" altLang="ko-KR" sz="2000" dirty="0"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PPT </a:t>
              </a:r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210 옴니고딕 020" panose="02020603020101020101" pitchFamily="18" charset="-127"/>
                  <a:ea typeface="210 옴니고딕 020" panose="02020603020101020101" pitchFamily="18" charset="-127"/>
                </a:rPr>
                <a:t>발표</a:t>
              </a:r>
              <a:endParaRPr lang="en-US" altLang="ko-KR" sz="2000" b="1" dirty="0">
                <a:solidFill>
                  <a:schemeClr val="bg1">
                    <a:lumMod val="50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endParaRPr>
            </a:p>
            <a:p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5CD6150-AED9-4F4C-8604-583CD96E88F0}"/>
                </a:ext>
              </a:extLst>
            </p:cNvPr>
            <p:cNvGrpSpPr/>
            <p:nvPr/>
          </p:nvGrpSpPr>
          <p:grpSpPr>
            <a:xfrm>
              <a:off x="9478030" y="4041622"/>
              <a:ext cx="2142836" cy="2653058"/>
              <a:chOff x="8770421" y="2173119"/>
              <a:chExt cx="2142836" cy="2653058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399F0A50-4959-432D-9306-A7DB511299F8}"/>
                  </a:ext>
                </a:extLst>
              </p:cNvPr>
              <p:cNvGrpSpPr/>
              <p:nvPr/>
            </p:nvGrpSpPr>
            <p:grpSpPr>
              <a:xfrm>
                <a:off x="8770421" y="2173119"/>
                <a:ext cx="2142836" cy="2142836"/>
                <a:chOff x="812800" y="2122349"/>
                <a:chExt cx="2142836" cy="2142836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9237B15-1A2A-407F-8DDC-168BE44E9BF4}"/>
                    </a:ext>
                  </a:extLst>
                </p:cNvPr>
                <p:cNvSpPr/>
                <p:nvPr/>
              </p:nvSpPr>
              <p:spPr>
                <a:xfrm>
                  <a:off x="812800" y="2122349"/>
                  <a:ext cx="2142836" cy="2142836"/>
                </a:xfrm>
                <a:prstGeom prst="ellipse">
                  <a:avLst/>
                </a:prstGeom>
                <a:solidFill>
                  <a:srgbClr val="446F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D19667EB-F1F0-46B2-B75B-ADC3B553D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398" y="2290594"/>
                  <a:ext cx="1633640" cy="1633640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7E47A2B-0410-46B7-9255-3C5163FF7CAE}"/>
                  </a:ext>
                </a:extLst>
              </p:cNvPr>
              <p:cNvSpPr txBox="1"/>
              <p:nvPr/>
            </p:nvSpPr>
            <p:spPr>
              <a:xfrm>
                <a:off x="9059014" y="4426067"/>
                <a:ext cx="15996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신연중</a:t>
                </a:r>
                <a:r>
                  <a:rPr lang="en-US" altLang="ko-KR" sz="2000" dirty="0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(</a:t>
                </a:r>
                <a:r>
                  <a:rPr lang="ko-KR" altLang="en-US" sz="2000" dirty="0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조장</a:t>
                </a:r>
                <a:r>
                  <a:rPr lang="en-US" altLang="ko-KR" sz="2000" dirty="0"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)</a:t>
                </a:r>
                <a:endParaRPr lang="ko-KR" altLang="en-US" sz="2000" dirty="0">
                  <a:latin typeface="210 옴니고딕 040" panose="02020603020101020101" pitchFamily="18" charset="-127"/>
                  <a:ea typeface="210 옴니고딕 040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00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A4B1F-A42D-4BD8-A4D0-CC4A4990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수행절차 및 방법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0F9147-FA6A-48C8-8F76-B05F34263919}"/>
              </a:ext>
            </a:extLst>
          </p:cNvPr>
          <p:cNvGrpSpPr/>
          <p:nvPr/>
        </p:nvGrpSpPr>
        <p:grpSpPr>
          <a:xfrm>
            <a:off x="772030" y="1467364"/>
            <a:ext cx="10809743" cy="2171392"/>
            <a:chOff x="691128" y="1647825"/>
            <a:chExt cx="10809743" cy="21713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774C76-32DF-4733-9F08-24BDBE72B42E}"/>
                </a:ext>
              </a:extLst>
            </p:cNvPr>
            <p:cNvSpPr txBox="1"/>
            <p:nvPr/>
          </p:nvSpPr>
          <p:spPr>
            <a:xfrm>
              <a:off x="1154896" y="1656914"/>
              <a:ext cx="1529792" cy="40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8/5 ~ 8/6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A4A86-39DA-4FFA-B3FF-22762170DFB6}"/>
                </a:ext>
              </a:extLst>
            </p:cNvPr>
            <p:cNvSpPr txBox="1"/>
            <p:nvPr/>
          </p:nvSpPr>
          <p:spPr>
            <a:xfrm>
              <a:off x="3204608" y="1648437"/>
              <a:ext cx="1776783" cy="40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8/7 ~ 8/31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597A9-B670-4E52-A5C4-10185A7CFFFC}"/>
                </a:ext>
              </a:extLst>
            </p:cNvPr>
            <p:cNvSpPr txBox="1"/>
            <p:nvPr/>
          </p:nvSpPr>
          <p:spPr>
            <a:xfrm>
              <a:off x="5736131" y="1647825"/>
              <a:ext cx="1348644" cy="40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8/18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D169E-8D82-48E8-BDEA-529D528D74CA}"/>
                </a:ext>
              </a:extLst>
            </p:cNvPr>
            <p:cNvSpPr txBox="1"/>
            <p:nvPr/>
          </p:nvSpPr>
          <p:spPr>
            <a:xfrm>
              <a:off x="7634135" y="1667605"/>
              <a:ext cx="1657214" cy="40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9/1 ~ 9/4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6B019-4491-4C1E-A0E3-34DA269D43D9}"/>
                </a:ext>
              </a:extLst>
            </p:cNvPr>
            <p:cNvSpPr txBox="1"/>
            <p:nvPr/>
          </p:nvSpPr>
          <p:spPr>
            <a:xfrm>
              <a:off x="10100324" y="1667605"/>
              <a:ext cx="1348644" cy="405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6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9/18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0B268FF-886D-47E3-A713-B0CDAC56F7C0}"/>
                </a:ext>
              </a:extLst>
            </p:cNvPr>
            <p:cNvGrpSpPr/>
            <p:nvPr/>
          </p:nvGrpSpPr>
          <p:grpSpPr>
            <a:xfrm>
              <a:off x="691128" y="2110248"/>
              <a:ext cx="10809743" cy="1708969"/>
              <a:chOff x="762000" y="3092226"/>
              <a:chExt cx="10668000" cy="1686560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7086AE3-D613-47D3-8163-3569D6201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000" y="3935506"/>
                <a:ext cx="10668000" cy="51709"/>
              </a:xfrm>
              <a:prstGeom prst="line">
                <a:avLst/>
              </a:prstGeom>
              <a:ln w="346075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2B823032-8203-49CE-9C24-72C983353B30}"/>
                  </a:ext>
                </a:extLst>
              </p:cNvPr>
              <p:cNvGrpSpPr/>
              <p:nvPr/>
            </p:nvGrpSpPr>
            <p:grpSpPr>
              <a:xfrm>
                <a:off x="1021723" y="3092226"/>
                <a:ext cx="1707698" cy="1686560"/>
                <a:chOff x="1117600" y="3132866"/>
                <a:chExt cx="1707698" cy="1686560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96FC2E-F48B-4B46-B692-2F8BD373FED1}"/>
                    </a:ext>
                  </a:extLst>
                </p:cNvPr>
                <p:cNvSpPr/>
                <p:nvPr/>
              </p:nvSpPr>
              <p:spPr>
                <a:xfrm>
                  <a:off x="1117600" y="3132866"/>
                  <a:ext cx="1686560" cy="16865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A6BE125-75D9-44B8-A7BD-E1B4B443B527}"/>
                    </a:ext>
                  </a:extLst>
                </p:cNvPr>
                <p:cNvSpPr txBox="1"/>
                <p:nvPr/>
              </p:nvSpPr>
              <p:spPr>
                <a:xfrm>
                  <a:off x="1136792" y="3699147"/>
                  <a:ext cx="168850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0" b="1" dirty="0">
                      <a:solidFill>
                        <a:schemeClr val="bg1"/>
                      </a:solidFill>
                      <a:latin typeface="210 옴니고딕 040" panose="02020603020101020101" pitchFamily="18" charset="-127"/>
                      <a:ea typeface="210 옴니고딕 040" panose="02020603020101020101" pitchFamily="18" charset="-127"/>
                    </a:rPr>
                    <a:t>사전기획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1B95902-02B6-486C-9B90-34EBA5FEB319}"/>
                  </a:ext>
                </a:extLst>
              </p:cNvPr>
              <p:cNvGrpSpPr/>
              <p:nvPr/>
            </p:nvGrpSpPr>
            <p:grpSpPr>
              <a:xfrm>
                <a:off x="3148318" y="3092226"/>
                <a:ext cx="1686560" cy="1686560"/>
                <a:chOff x="3825636" y="3132866"/>
                <a:chExt cx="1686560" cy="1686560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5198697-B294-4887-A59B-50E1DE770CC3}"/>
                    </a:ext>
                  </a:extLst>
                </p:cNvPr>
                <p:cNvSpPr/>
                <p:nvPr/>
              </p:nvSpPr>
              <p:spPr>
                <a:xfrm>
                  <a:off x="3825636" y="3132866"/>
                  <a:ext cx="1686560" cy="16865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E884442-CC2E-404B-AAD6-B0968838FEAB}"/>
                    </a:ext>
                  </a:extLst>
                </p:cNvPr>
                <p:cNvSpPr txBox="1"/>
                <p:nvPr/>
              </p:nvSpPr>
              <p:spPr>
                <a:xfrm>
                  <a:off x="3919840" y="3710216"/>
                  <a:ext cx="149815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3000" b="1" dirty="0">
                      <a:solidFill>
                        <a:schemeClr val="bg1"/>
                      </a:solidFill>
                      <a:latin typeface="210 옴니고딕 040" panose="02020603020101020101" pitchFamily="18" charset="-127"/>
                      <a:ea typeface="210 옴니고딕 040" panose="02020603020101020101" pitchFamily="18" charset="-127"/>
                    </a:rPr>
                    <a:t>개발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2B731A1-BA6A-41CD-A521-98F1E898B270}"/>
                  </a:ext>
                </a:extLst>
              </p:cNvPr>
              <p:cNvGrpSpPr/>
              <p:nvPr/>
            </p:nvGrpSpPr>
            <p:grpSpPr>
              <a:xfrm>
                <a:off x="7408103" y="3092226"/>
                <a:ext cx="1686560" cy="1686560"/>
                <a:chOff x="6512534" y="3092226"/>
                <a:chExt cx="1686560" cy="1686560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C9E8759-7323-4DB3-A61B-4C1DE3ABF630}"/>
                    </a:ext>
                  </a:extLst>
                </p:cNvPr>
                <p:cNvSpPr/>
                <p:nvPr/>
              </p:nvSpPr>
              <p:spPr>
                <a:xfrm>
                  <a:off x="6512534" y="3092226"/>
                  <a:ext cx="1686560" cy="16865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D37C97E-F716-4870-8BE3-3B1BD0A9C214}"/>
                    </a:ext>
                  </a:extLst>
                </p:cNvPr>
                <p:cNvSpPr txBox="1"/>
                <p:nvPr/>
              </p:nvSpPr>
              <p:spPr>
                <a:xfrm>
                  <a:off x="6606738" y="3479383"/>
                  <a:ext cx="149815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3000" b="1" dirty="0">
                      <a:solidFill>
                        <a:schemeClr val="bg1"/>
                      </a:solidFill>
                      <a:latin typeface="210 옴니고딕 040" panose="02020603020101020101" pitchFamily="18" charset="-127"/>
                      <a:ea typeface="210 옴니고딕 040" panose="02020603020101020101" pitchFamily="18" charset="-127"/>
                    </a:rPr>
                    <a:t>수정</a:t>
                  </a:r>
                  <a:endParaRPr lang="en-US" altLang="ko-KR" sz="3000" b="1" dirty="0">
                    <a:solidFill>
                      <a:schemeClr val="bg1"/>
                    </a:solidFill>
                    <a:latin typeface="210 옴니고딕 040" panose="02020603020101020101" pitchFamily="18" charset="-127"/>
                    <a:ea typeface="210 옴니고딕 040" panose="02020603020101020101" pitchFamily="18" charset="-127"/>
                  </a:endParaRPr>
                </a:p>
                <a:p>
                  <a:pPr algn="ctr"/>
                  <a:r>
                    <a:rPr lang="ko-KR" altLang="en-US" sz="3000" b="1" dirty="0">
                      <a:solidFill>
                        <a:schemeClr val="bg1"/>
                      </a:solidFill>
                      <a:latin typeface="210 옴니고딕 040" panose="02020603020101020101" pitchFamily="18" charset="-127"/>
                      <a:ea typeface="210 옴니고딕 040" panose="02020603020101020101" pitchFamily="18" charset="-127"/>
                    </a:rPr>
                    <a:t>보완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FEE3071-68DE-4148-B500-7E5FC2EF467F}"/>
                  </a:ext>
                </a:extLst>
              </p:cNvPr>
              <p:cNvGrpSpPr/>
              <p:nvPr/>
            </p:nvGrpSpPr>
            <p:grpSpPr>
              <a:xfrm>
                <a:off x="9557674" y="3092226"/>
                <a:ext cx="1686560" cy="1686560"/>
                <a:chOff x="9387840" y="3132866"/>
                <a:chExt cx="1686560" cy="1686560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C0F24FE-29A2-4FE9-8C89-8A8059B7DFB9}"/>
                    </a:ext>
                  </a:extLst>
                </p:cNvPr>
                <p:cNvSpPr/>
                <p:nvPr/>
              </p:nvSpPr>
              <p:spPr>
                <a:xfrm>
                  <a:off x="9387840" y="3132866"/>
                  <a:ext cx="1686560" cy="16865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3344812-4AA0-43B4-8CE2-3D663EB7D4BB}"/>
                    </a:ext>
                  </a:extLst>
                </p:cNvPr>
                <p:cNvSpPr txBox="1"/>
                <p:nvPr/>
              </p:nvSpPr>
              <p:spPr>
                <a:xfrm>
                  <a:off x="9482044" y="3710216"/>
                  <a:ext cx="1498152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3000" b="1" dirty="0">
                      <a:solidFill>
                        <a:schemeClr val="bg1"/>
                      </a:solidFill>
                      <a:latin typeface="210 옴니고딕 040" panose="02020603020101020101" pitchFamily="18" charset="-127"/>
                      <a:ea typeface="210 옴니고딕 040" panose="02020603020101020101" pitchFamily="18" charset="-127"/>
                    </a:rPr>
                    <a:t>발표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2E11FF9-2899-4903-B586-956A1E62F528}"/>
                  </a:ext>
                </a:extLst>
              </p:cNvPr>
              <p:cNvGrpSpPr/>
              <p:nvPr/>
            </p:nvGrpSpPr>
            <p:grpSpPr>
              <a:xfrm>
                <a:off x="5253775" y="3092226"/>
                <a:ext cx="1691317" cy="1686560"/>
                <a:chOff x="5263289" y="3143934"/>
                <a:chExt cx="1691317" cy="168656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8CF93B-6324-42A6-936E-CF14410E0146}"/>
                    </a:ext>
                  </a:extLst>
                </p:cNvPr>
                <p:cNvSpPr/>
                <p:nvPr/>
              </p:nvSpPr>
              <p:spPr>
                <a:xfrm>
                  <a:off x="5263289" y="3143934"/>
                  <a:ext cx="1686560" cy="16865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FCE620E-9FFD-41EB-B7A5-29C187262F49}"/>
                    </a:ext>
                  </a:extLst>
                </p:cNvPr>
                <p:cNvSpPr txBox="1"/>
                <p:nvPr/>
              </p:nvSpPr>
              <p:spPr>
                <a:xfrm>
                  <a:off x="5268046" y="3710215"/>
                  <a:ext cx="168656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000" b="1" dirty="0">
                      <a:solidFill>
                        <a:schemeClr val="bg1"/>
                      </a:solidFill>
                      <a:latin typeface="210 옴니고딕 040" panose="02020603020101020101" pitchFamily="18" charset="-127"/>
                      <a:ea typeface="210 옴니고딕 040" panose="02020603020101020101" pitchFamily="18" charset="-127"/>
                    </a:rPr>
                    <a:t>중간보고</a:t>
                  </a:r>
                </a:p>
              </p:txBody>
            </p:sp>
          </p:grp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B7874C-3867-4FC2-A149-25394E7455FE}"/>
              </a:ext>
            </a:extLst>
          </p:cNvPr>
          <p:cNvSpPr txBox="1"/>
          <p:nvPr/>
        </p:nvSpPr>
        <p:spPr>
          <a:xfrm>
            <a:off x="735232" y="4053356"/>
            <a:ext cx="2469376" cy="134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기획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기획안 작성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주제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아이디어 발표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F32911-0C81-4C0D-92B2-A30F2FF5C7E2}"/>
              </a:ext>
            </a:extLst>
          </p:cNvPr>
          <p:cNvSpPr txBox="1"/>
          <p:nvPr/>
        </p:nvSpPr>
        <p:spPr>
          <a:xfrm>
            <a:off x="9905742" y="4053356"/>
            <a:ext cx="1266623" cy="40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PPT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발표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78A9-326B-4604-B40C-24184DE16B73}"/>
              </a:ext>
            </a:extLst>
          </p:cNvPr>
          <p:cNvSpPr txBox="1"/>
          <p:nvPr/>
        </p:nvSpPr>
        <p:spPr>
          <a:xfrm>
            <a:off x="7807383" y="4072007"/>
            <a:ext cx="1312569" cy="102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모듈 통합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오류 분석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69039-1EAD-4D59-894D-174C3948B835}"/>
              </a:ext>
            </a:extLst>
          </p:cNvPr>
          <p:cNvSpPr txBox="1"/>
          <p:nvPr/>
        </p:nvSpPr>
        <p:spPr>
          <a:xfrm>
            <a:off x="5270783" y="4053356"/>
            <a:ext cx="1812236" cy="40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팀별 중간보고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D9F95-E64B-4239-977F-834727C73C9B}"/>
              </a:ext>
            </a:extLst>
          </p:cNvPr>
          <p:cNvSpPr txBox="1"/>
          <p:nvPr/>
        </p:nvSpPr>
        <p:spPr>
          <a:xfrm>
            <a:off x="3267946" y="4053356"/>
            <a:ext cx="1913367" cy="102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</a:t>
            </a:r>
            <a:r>
              <a:rPr lang="ko-KR" altLang="en-US" sz="20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전처리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선정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진행</a:t>
            </a:r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2B6189-FC20-49FF-BDDB-F3A336F9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96" y="5165135"/>
            <a:ext cx="1181437" cy="11814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그림 5" descr="표지판, 녹색, 거리, 음식이(가) 표시된 사진&#10;&#10;자동 생성된 설명">
            <a:extLst>
              <a:ext uri="{FF2B5EF4-FFF2-40B4-BE49-F238E27FC236}">
                <a16:creationId xmlns:a16="http://schemas.microsoft.com/office/drawing/2014/main" id="{6E8313C6-B6D6-49FE-8588-EBD27C2B2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6" y="4763312"/>
            <a:ext cx="1335132" cy="1335132"/>
          </a:xfrm>
          <a:prstGeom prst="rect">
            <a:avLst/>
          </a:prstGeom>
        </p:spPr>
      </p:pic>
      <p:pic>
        <p:nvPicPr>
          <p:cNvPr id="7" name="그림 6" descr="표지판, 녹색, 거리, 음식이(가) 표시된 사진&#10;&#10;자동 생성된 설명">
            <a:extLst>
              <a:ext uri="{FF2B5EF4-FFF2-40B4-BE49-F238E27FC236}">
                <a16:creationId xmlns:a16="http://schemas.microsoft.com/office/drawing/2014/main" id="{F5E2A18A-7883-4B56-8DAF-739283C75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006" y="4591356"/>
            <a:ext cx="1395946" cy="1395946"/>
          </a:xfrm>
          <a:prstGeom prst="rect">
            <a:avLst/>
          </a:prstGeom>
        </p:spPr>
      </p:pic>
      <p:pic>
        <p:nvPicPr>
          <p:cNvPr id="8" name="그림 7" descr="노트북, 화면, 모니터, 텔레비전이(가) 표시된 사진&#10;&#10;자동 생성된 설명">
            <a:extLst>
              <a:ext uri="{FF2B5EF4-FFF2-40B4-BE49-F238E27FC236}">
                <a16:creationId xmlns:a16="http://schemas.microsoft.com/office/drawing/2014/main" id="{77D52197-042A-4E07-8EDD-56903EB78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70" y="5530452"/>
            <a:ext cx="1372210" cy="1029158"/>
          </a:xfrm>
          <a:prstGeom prst="rect">
            <a:avLst/>
          </a:prstGeom>
        </p:spPr>
      </p:pic>
      <p:pic>
        <p:nvPicPr>
          <p:cNvPr id="9" name="그림 8" descr="노트북, 화면, 모니터, 텔레비전이(가) 표시된 사진&#10;&#10;자동 생성된 설명">
            <a:extLst>
              <a:ext uri="{FF2B5EF4-FFF2-40B4-BE49-F238E27FC236}">
                <a16:creationId xmlns:a16="http://schemas.microsoft.com/office/drawing/2014/main" id="{CB0E7A86-5193-46C4-A1CF-1C7E65B58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09" y="5472723"/>
            <a:ext cx="1372210" cy="10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CED064-ED43-481C-BA7F-D1690AC3115A}"/>
              </a:ext>
            </a:extLst>
          </p:cNvPr>
          <p:cNvSpPr/>
          <p:nvPr/>
        </p:nvSpPr>
        <p:spPr>
          <a:xfrm>
            <a:off x="1257301" y="1591733"/>
            <a:ext cx="9677399" cy="39793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96166-7E5B-4A13-A9A9-4DA471FC5CCD}"/>
              </a:ext>
            </a:extLst>
          </p:cNvPr>
          <p:cNvSpPr txBox="1"/>
          <p:nvPr/>
        </p:nvSpPr>
        <p:spPr>
          <a:xfrm>
            <a:off x="2417749" y="3073568"/>
            <a:ext cx="7398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04. </a:t>
            </a:r>
            <a:r>
              <a:rPr lang="ko-KR" altLang="en-US" sz="6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수행결과 및 </a:t>
            </a:r>
            <a:r>
              <a:rPr lang="ko-KR" altLang="en-US" sz="6000" dirty="0">
                <a:solidFill>
                  <a:srgbClr val="F5A700"/>
                </a:solidFill>
                <a:ea typeface="210 옴니고딕 030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시연</a:t>
            </a:r>
            <a:endParaRPr lang="en-US" altLang="ko-KR" sz="2400" dirty="0">
              <a:solidFill>
                <a:srgbClr val="F5A700"/>
              </a:solidFill>
              <a:ea typeface="210 옴니고딕 030" panose="02020603020101020101" pitchFamily="18" charset="-127"/>
            </a:endParaRPr>
          </a:p>
          <a:p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727</Words>
  <Application>Microsoft Office PowerPoint</Application>
  <PresentationFormat>와이드스크린</PresentationFormat>
  <Paragraphs>235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210 옴니고딕 010</vt:lpstr>
      <vt:lpstr>210 옴니고딕 020</vt:lpstr>
      <vt:lpstr>210 옴니고딕 030</vt:lpstr>
      <vt:lpstr>210 옴니고딕 040</vt:lpstr>
      <vt:lpstr>210 옴니고딕 050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01. 프로젝트 배경(WHY?) </vt:lpstr>
      <vt:lpstr>01. 프로젝트 배경(WHY?) </vt:lpstr>
      <vt:lpstr>01. 프로젝트 배경(HOW?) </vt:lpstr>
      <vt:lpstr>01. 프로젝트 배경(IF?)</vt:lpstr>
      <vt:lpstr>02. 팀 구성 및 역할</vt:lpstr>
      <vt:lpstr>03. 수행절차 및 방법</vt:lpstr>
      <vt:lpstr>PowerPoint 프레젠테이션</vt:lpstr>
      <vt:lpstr>04. 수행결과 및 시연 - 스토리보드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04. 수행결과 및 시연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campusseven26</dc:creator>
  <cp:lastModifiedBy>신연재</cp:lastModifiedBy>
  <cp:revision>49</cp:revision>
  <dcterms:created xsi:type="dcterms:W3CDTF">2020-09-15T15:38:50Z</dcterms:created>
  <dcterms:modified xsi:type="dcterms:W3CDTF">2020-09-18T06:08:29Z</dcterms:modified>
</cp:coreProperties>
</file>